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 id="257" r:id="rId3"/>
    <p:sldId id="260" r:id="rId4"/>
    <p:sldId id="261" r:id="rId5"/>
    <p:sldId id="263" r:id="rId6"/>
    <p:sldId id="262" r:id="rId7"/>
    <p:sldId id="259" r:id="rId8"/>
    <p:sldId id="264" r:id="rId9"/>
    <p:sldId id="269" r:id="rId10"/>
    <p:sldId id="265" r:id="rId11"/>
    <p:sldId id="266" r:id="rId12"/>
    <p:sldId id="267" r:id="rId13"/>
    <p:sldId id="270" r:id="rId14"/>
    <p:sldId id="27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153A422-302F-493D-A690-700D30DD87E7}" v="43" dt="2019-03-28T14:45:35.6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09" d="100"/>
          <a:sy n="109" d="100"/>
        </p:scale>
        <p:origin x="612"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886d1fcb0e1fdeb1" providerId="LiveId" clId="{E153A422-302F-493D-A690-700D30DD87E7}"/>
    <pc:docChg chg="custSel addSld delSld modSld sldOrd">
      <pc:chgData name=" " userId="886d1fcb0e1fdeb1" providerId="LiveId" clId="{E153A422-302F-493D-A690-700D30DD87E7}" dt="2019-03-28T14:45:35.680" v="1871"/>
      <pc:docMkLst>
        <pc:docMk/>
      </pc:docMkLst>
      <pc:sldChg chg="addSp delSp modSp modTransition delAnim modAnim">
        <pc:chgData name=" " userId="886d1fcb0e1fdeb1" providerId="LiveId" clId="{E153A422-302F-493D-A690-700D30DD87E7}" dt="2019-03-28T14:40:01.403" v="1863"/>
        <pc:sldMkLst>
          <pc:docMk/>
          <pc:sldMk cId="4022813706" sldId="256"/>
        </pc:sldMkLst>
        <pc:picChg chg="add del mod">
          <ac:chgData name=" " userId="886d1fcb0e1fdeb1" providerId="LiveId" clId="{E153A422-302F-493D-A690-700D30DD87E7}" dt="2019-03-28T00:13:30.903" v="1821" actId="478"/>
          <ac:picMkLst>
            <pc:docMk/>
            <pc:sldMk cId="4022813706" sldId="256"/>
            <ac:picMk id="4" creationId="{7BF2493F-3D58-4736-9D87-C77D6DCA365B}"/>
          </ac:picMkLst>
        </pc:picChg>
        <pc:picChg chg="add del mod">
          <ac:chgData name=" " userId="886d1fcb0e1fdeb1" providerId="LiveId" clId="{E153A422-302F-493D-A690-700D30DD87E7}" dt="2019-03-28T00:14:23.957" v="1823" actId="478"/>
          <ac:picMkLst>
            <pc:docMk/>
            <pc:sldMk cId="4022813706" sldId="256"/>
            <ac:picMk id="5" creationId="{A632AED2-351C-4347-84CF-8B47F6D7968D}"/>
          </ac:picMkLst>
        </pc:picChg>
        <pc:picChg chg="add del mod">
          <ac:chgData name=" " userId="886d1fcb0e1fdeb1" providerId="LiveId" clId="{E153A422-302F-493D-A690-700D30DD87E7}" dt="2019-03-28T00:15:29.138" v="1826" actId="478"/>
          <ac:picMkLst>
            <pc:docMk/>
            <pc:sldMk cId="4022813706" sldId="256"/>
            <ac:picMk id="6" creationId="{36B25711-CF18-4F39-95FE-2DDA3CEE6D57}"/>
          </ac:picMkLst>
        </pc:picChg>
        <pc:picChg chg="add del mod">
          <ac:chgData name=" " userId="886d1fcb0e1fdeb1" providerId="LiveId" clId="{E153A422-302F-493D-A690-700D30DD87E7}" dt="2019-03-28T00:16:12.238" v="1828" actId="478"/>
          <ac:picMkLst>
            <pc:docMk/>
            <pc:sldMk cId="4022813706" sldId="256"/>
            <ac:picMk id="7" creationId="{3F5AE60C-C850-442B-B1CA-4E90EAE1AEED}"/>
          </ac:picMkLst>
        </pc:picChg>
        <pc:picChg chg="del">
          <ac:chgData name=" " userId="886d1fcb0e1fdeb1" providerId="LiveId" clId="{E153A422-302F-493D-A690-700D30DD87E7}" dt="2019-03-28T00:16:38.951" v="1829" actId="478"/>
          <ac:picMkLst>
            <pc:docMk/>
            <pc:sldMk cId="4022813706" sldId="256"/>
            <ac:picMk id="8" creationId="{E9713FD7-E877-4B15-8279-F5AE776BA5C9}"/>
          </ac:picMkLst>
        </pc:picChg>
        <pc:picChg chg="add del mod">
          <ac:chgData name=" " userId="886d1fcb0e1fdeb1" providerId="LiveId" clId="{E153A422-302F-493D-A690-700D30DD87E7}" dt="2019-03-28T00:17:36.262" v="1832" actId="478"/>
          <ac:picMkLst>
            <pc:docMk/>
            <pc:sldMk cId="4022813706" sldId="256"/>
            <ac:picMk id="9" creationId="{3D37D5BE-74B6-470B-811C-E436E2FC3E6B}"/>
          </ac:picMkLst>
        </pc:picChg>
        <pc:picChg chg="add del mod">
          <ac:chgData name=" " userId="886d1fcb0e1fdeb1" providerId="LiveId" clId="{E153A422-302F-493D-A690-700D30DD87E7}" dt="2019-03-28T00:20:36.177" v="1834"/>
          <ac:picMkLst>
            <pc:docMk/>
            <pc:sldMk cId="4022813706" sldId="256"/>
            <ac:picMk id="10" creationId="{705FDAF0-940F-4A4C-BC2F-7A07F5F6EAA8}"/>
          </ac:picMkLst>
        </pc:picChg>
        <pc:picChg chg="add del mod">
          <ac:chgData name=" " userId="886d1fcb0e1fdeb1" providerId="LiveId" clId="{E153A422-302F-493D-A690-700D30DD87E7}" dt="2019-03-28T00:20:56.107" v="1836"/>
          <ac:picMkLst>
            <pc:docMk/>
            <pc:sldMk cId="4022813706" sldId="256"/>
            <ac:picMk id="11" creationId="{7C23674F-755A-4CC8-A0B4-5F984B405E16}"/>
          </ac:picMkLst>
        </pc:picChg>
        <pc:picChg chg="add del mod">
          <ac:chgData name=" " userId="886d1fcb0e1fdeb1" providerId="LiveId" clId="{E153A422-302F-493D-A690-700D30DD87E7}" dt="2019-03-28T00:25:36.627" v="1838"/>
          <ac:picMkLst>
            <pc:docMk/>
            <pc:sldMk cId="4022813706" sldId="256"/>
            <ac:picMk id="12" creationId="{C30EA2F1-AFA8-4862-8E64-24EE469B8492}"/>
          </ac:picMkLst>
        </pc:picChg>
        <pc:picChg chg="add del mod">
          <ac:chgData name=" " userId="886d1fcb0e1fdeb1" providerId="LiveId" clId="{E153A422-302F-493D-A690-700D30DD87E7}" dt="2019-03-28T00:26:25.675" v="1840"/>
          <ac:picMkLst>
            <pc:docMk/>
            <pc:sldMk cId="4022813706" sldId="256"/>
            <ac:picMk id="13" creationId="{B9F6C17B-8DAE-4F82-89EF-776C36193E08}"/>
          </ac:picMkLst>
        </pc:picChg>
        <pc:picChg chg="add del mod">
          <ac:chgData name=" " userId="886d1fcb0e1fdeb1" providerId="LiveId" clId="{E153A422-302F-493D-A690-700D30DD87E7}" dt="2019-03-28T00:33:05.730" v="1842"/>
          <ac:picMkLst>
            <pc:docMk/>
            <pc:sldMk cId="4022813706" sldId="256"/>
            <ac:picMk id="14" creationId="{5CD8918C-8386-4794-9A17-B1CE6B29C210}"/>
          </ac:picMkLst>
        </pc:picChg>
        <pc:picChg chg="add del mod">
          <ac:chgData name=" " userId="886d1fcb0e1fdeb1" providerId="LiveId" clId="{E153A422-302F-493D-A690-700D30DD87E7}" dt="2019-03-28T00:36:47.425" v="1844"/>
          <ac:picMkLst>
            <pc:docMk/>
            <pc:sldMk cId="4022813706" sldId="256"/>
            <ac:picMk id="15" creationId="{DC2C9426-D003-4A5C-97F7-3FDAEB172533}"/>
          </ac:picMkLst>
        </pc:picChg>
        <pc:picChg chg="add del mod">
          <ac:chgData name=" " userId="886d1fcb0e1fdeb1" providerId="LiveId" clId="{E153A422-302F-493D-A690-700D30DD87E7}" dt="2019-03-28T00:40:52.962" v="1846"/>
          <ac:picMkLst>
            <pc:docMk/>
            <pc:sldMk cId="4022813706" sldId="256"/>
            <ac:picMk id="16" creationId="{273EFD27-436D-49B0-8851-741A7F66823F}"/>
          </ac:picMkLst>
        </pc:picChg>
        <pc:picChg chg="add del mod">
          <ac:chgData name=" " userId="886d1fcb0e1fdeb1" providerId="LiveId" clId="{E153A422-302F-493D-A690-700D30DD87E7}" dt="2019-03-28T00:42:08.272" v="1858"/>
          <ac:picMkLst>
            <pc:docMk/>
            <pc:sldMk cId="4022813706" sldId="256"/>
            <ac:picMk id="17" creationId="{045A1DCD-E8CB-4751-A7B6-9BAC2A017192}"/>
          </ac:picMkLst>
        </pc:picChg>
        <pc:picChg chg="add del mod">
          <ac:chgData name=" " userId="886d1fcb0e1fdeb1" providerId="LiveId" clId="{E153A422-302F-493D-A690-700D30DD87E7}" dt="2019-03-28T00:42:59.591" v="1860"/>
          <ac:picMkLst>
            <pc:docMk/>
            <pc:sldMk cId="4022813706" sldId="256"/>
            <ac:picMk id="18" creationId="{DCB5DF3C-0BEE-4DA4-8A90-D087B989B9F4}"/>
          </ac:picMkLst>
        </pc:picChg>
        <pc:picChg chg="add del mod">
          <ac:chgData name=" " userId="886d1fcb0e1fdeb1" providerId="LiveId" clId="{E153A422-302F-493D-A690-700D30DD87E7}" dt="2019-03-28T00:44:51.737" v="1862"/>
          <ac:picMkLst>
            <pc:docMk/>
            <pc:sldMk cId="4022813706" sldId="256"/>
            <ac:picMk id="19" creationId="{AD073992-6F08-4003-AF04-9536E30A660F}"/>
          </ac:picMkLst>
        </pc:picChg>
        <pc:picChg chg="add mod">
          <ac:chgData name=" " userId="886d1fcb0e1fdeb1" providerId="LiveId" clId="{E153A422-302F-493D-A690-700D30DD87E7}" dt="2019-03-28T14:40:01.403" v="1863"/>
          <ac:picMkLst>
            <pc:docMk/>
            <pc:sldMk cId="4022813706" sldId="256"/>
            <ac:picMk id="20" creationId="{0D0DF9C7-81F9-41B8-80EC-CCA5F2BA97E2}"/>
          </ac:picMkLst>
        </pc:picChg>
      </pc:sldChg>
      <pc:sldChg chg="addSp delSp modSp modTransition modAnim">
        <pc:chgData name=" " userId="886d1fcb0e1fdeb1" providerId="LiveId" clId="{E153A422-302F-493D-A690-700D30DD87E7}" dt="2019-03-28T14:40:01.403" v="1863"/>
        <pc:sldMkLst>
          <pc:docMk/>
          <pc:sldMk cId="2873893895" sldId="257"/>
        </pc:sldMkLst>
        <pc:picChg chg="add del mod">
          <ac:chgData name=" " userId="886d1fcb0e1fdeb1" providerId="LiveId" clId="{E153A422-302F-493D-A690-700D30DD87E7}" dt="2019-03-28T00:20:36.177" v="1834"/>
          <ac:picMkLst>
            <pc:docMk/>
            <pc:sldMk cId="2873893895" sldId="257"/>
            <ac:picMk id="4" creationId="{42C41F5E-9999-46B7-822A-CEA2DFA4EBAF}"/>
          </ac:picMkLst>
        </pc:picChg>
        <pc:picChg chg="add del mod">
          <ac:chgData name=" " userId="886d1fcb0e1fdeb1" providerId="LiveId" clId="{E153A422-302F-493D-A690-700D30DD87E7}" dt="2019-03-28T00:25:36.627" v="1838"/>
          <ac:picMkLst>
            <pc:docMk/>
            <pc:sldMk cId="2873893895" sldId="257"/>
            <ac:picMk id="5" creationId="{7FFF9663-26AA-4F29-A3B1-B60516BDA104}"/>
          </ac:picMkLst>
        </pc:picChg>
        <pc:picChg chg="add del mod">
          <ac:chgData name=" " userId="886d1fcb0e1fdeb1" providerId="LiveId" clId="{E153A422-302F-493D-A690-700D30DD87E7}" dt="2019-03-28T00:33:05.730" v="1842"/>
          <ac:picMkLst>
            <pc:docMk/>
            <pc:sldMk cId="2873893895" sldId="257"/>
            <ac:picMk id="6" creationId="{602AD2B9-3623-494A-BBC5-9F84E0DDBE34}"/>
          </ac:picMkLst>
        </pc:picChg>
        <pc:picChg chg="add del mod">
          <ac:chgData name=" " userId="886d1fcb0e1fdeb1" providerId="LiveId" clId="{E153A422-302F-493D-A690-700D30DD87E7}" dt="2019-03-28T00:36:47.425" v="1844"/>
          <ac:picMkLst>
            <pc:docMk/>
            <pc:sldMk cId="2873893895" sldId="257"/>
            <ac:picMk id="7" creationId="{FF71F5C2-1B23-422F-8170-3EDE8CD738AC}"/>
          </ac:picMkLst>
        </pc:picChg>
        <pc:picChg chg="add del mod">
          <ac:chgData name=" " userId="886d1fcb0e1fdeb1" providerId="LiveId" clId="{E153A422-302F-493D-A690-700D30DD87E7}" dt="2019-03-28T00:40:52.962" v="1846"/>
          <ac:picMkLst>
            <pc:docMk/>
            <pc:sldMk cId="2873893895" sldId="257"/>
            <ac:picMk id="8" creationId="{E62319D8-FC5C-4F02-9B44-DA71C379BF07}"/>
          </ac:picMkLst>
        </pc:picChg>
        <pc:picChg chg="add del mod">
          <ac:chgData name=" " userId="886d1fcb0e1fdeb1" providerId="LiveId" clId="{E153A422-302F-493D-A690-700D30DD87E7}" dt="2019-03-28T00:44:51.737" v="1862"/>
          <ac:picMkLst>
            <pc:docMk/>
            <pc:sldMk cId="2873893895" sldId="257"/>
            <ac:picMk id="9" creationId="{080C9C4F-D54E-499D-8432-9548910604C7}"/>
          </ac:picMkLst>
        </pc:picChg>
        <pc:picChg chg="add mod">
          <ac:chgData name=" " userId="886d1fcb0e1fdeb1" providerId="LiveId" clId="{E153A422-302F-493D-A690-700D30DD87E7}" dt="2019-03-28T14:40:01.403" v="1863"/>
          <ac:picMkLst>
            <pc:docMk/>
            <pc:sldMk cId="2873893895" sldId="257"/>
            <ac:picMk id="10" creationId="{DA9DC079-BB37-4B08-864E-C3B2B8D838EC}"/>
          </ac:picMkLst>
        </pc:picChg>
      </pc:sldChg>
      <pc:sldChg chg="addSp delSp modSp modTransition modAnim">
        <pc:chgData name=" " userId="886d1fcb0e1fdeb1" providerId="LiveId" clId="{E153A422-302F-493D-A690-700D30DD87E7}" dt="2019-03-28T14:40:01.403" v="1863"/>
        <pc:sldMkLst>
          <pc:docMk/>
          <pc:sldMk cId="3238405137" sldId="259"/>
        </pc:sldMkLst>
        <pc:picChg chg="add del mod">
          <ac:chgData name=" " userId="886d1fcb0e1fdeb1" providerId="LiveId" clId="{E153A422-302F-493D-A690-700D30DD87E7}" dt="2019-03-28T00:33:05.730" v="1842"/>
          <ac:picMkLst>
            <pc:docMk/>
            <pc:sldMk cId="3238405137" sldId="259"/>
            <ac:picMk id="4" creationId="{5E13B348-1F84-4F55-AC19-02BF6A4FB7F7}"/>
          </ac:picMkLst>
        </pc:picChg>
        <pc:picChg chg="add del mod">
          <ac:chgData name=" " userId="886d1fcb0e1fdeb1" providerId="LiveId" clId="{E153A422-302F-493D-A690-700D30DD87E7}" dt="2019-03-28T00:36:47.425" v="1844"/>
          <ac:picMkLst>
            <pc:docMk/>
            <pc:sldMk cId="3238405137" sldId="259"/>
            <ac:picMk id="5" creationId="{6730D84D-990D-438C-B949-5FF413627866}"/>
          </ac:picMkLst>
        </pc:picChg>
        <pc:picChg chg="add del mod">
          <ac:chgData name=" " userId="886d1fcb0e1fdeb1" providerId="LiveId" clId="{E153A422-302F-493D-A690-700D30DD87E7}" dt="2019-03-28T00:40:52.962" v="1846"/>
          <ac:picMkLst>
            <pc:docMk/>
            <pc:sldMk cId="3238405137" sldId="259"/>
            <ac:picMk id="6" creationId="{ED212F11-7004-4EAC-B3A8-11B93D23B796}"/>
          </ac:picMkLst>
        </pc:picChg>
        <pc:picChg chg="add mod">
          <ac:chgData name=" " userId="886d1fcb0e1fdeb1" providerId="LiveId" clId="{E153A422-302F-493D-A690-700D30DD87E7}" dt="2019-03-28T14:40:01.403" v="1863"/>
          <ac:picMkLst>
            <pc:docMk/>
            <pc:sldMk cId="3238405137" sldId="259"/>
            <ac:picMk id="7" creationId="{8DAF43EE-A977-48C6-BB4F-83BB37B9FB31}"/>
          </ac:picMkLst>
        </pc:picChg>
      </pc:sldChg>
      <pc:sldChg chg="addSp delSp modSp modTransition modAnim">
        <pc:chgData name=" " userId="886d1fcb0e1fdeb1" providerId="LiveId" clId="{E153A422-302F-493D-A690-700D30DD87E7}" dt="2019-03-28T14:40:01.403" v="1863"/>
        <pc:sldMkLst>
          <pc:docMk/>
          <pc:sldMk cId="2320684905" sldId="260"/>
        </pc:sldMkLst>
        <pc:picChg chg="add del mod">
          <ac:chgData name=" " userId="886d1fcb0e1fdeb1" providerId="LiveId" clId="{E153A422-302F-493D-A690-700D30DD87E7}" dt="2019-03-28T00:20:36.177" v="1834"/>
          <ac:picMkLst>
            <pc:docMk/>
            <pc:sldMk cId="2320684905" sldId="260"/>
            <ac:picMk id="4" creationId="{E33D0296-AACA-4CBD-B290-CA86AA38E7C2}"/>
          </ac:picMkLst>
        </pc:picChg>
        <pc:picChg chg="add del mod">
          <ac:chgData name=" " userId="886d1fcb0e1fdeb1" providerId="LiveId" clId="{E153A422-302F-493D-A690-700D30DD87E7}" dt="2019-03-28T00:25:36.627" v="1838"/>
          <ac:picMkLst>
            <pc:docMk/>
            <pc:sldMk cId="2320684905" sldId="260"/>
            <ac:picMk id="5" creationId="{B569C3C0-55B8-43C5-B3C0-E651DFB2A64B}"/>
          </ac:picMkLst>
        </pc:picChg>
        <pc:picChg chg="add del mod">
          <ac:chgData name=" " userId="886d1fcb0e1fdeb1" providerId="LiveId" clId="{E153A422-302F-493D-A690-700D30DD87E7}" dt="2019-03-28T00:33:05.730" v="1842"/>
          <ac:picMkLst>
            <pc:docMk/>
            <pc:sldMk cId="2320684905" sldId="260"/>
            <ac:picMk id="6" creationId="{277A4C29-D69B-4E8C-B324-A4B9F3E96BA9}"/>
          </ac:picMkLst>
        </pc:picChg>
        <pc:picChg chg="add del mod">
          <ac:chgData name=" " userId="886d1fcb0e1fdeb1" providerId="LiveId" clId="{E153A422-302F-493D-A690-700D30DD87E7}" dt="2019-03-28T00:36:47.425" v="1844"/>
          <ac:picMkLst>
            <pc:docMk/>
            <pc:sldMk cId="2320684905" sldId="260"/>
            <ac:picMk id="7" creationId="{128B7F32-C22E-4061-83DE-62BDAFA27E0B}"/>
          </ac:picMkLst>
        </pc:picChg>
        <pc:picChg chg="add del mod">
          <ac:chgData name=" " userId="886d1fcb0e1fdeb1" providerId="LiveId" clId="{E153A422-302F-493D-A690-700D30DD87E7}" dt="2019-03-28T00:40:52.962" v="1846"/>
          <ac:picMkLst>
            <pc:docMk/>
            <pc:sldMk cId="2320684905" sldId="260"/>
            <ac:picMk id="8" creationId="{CF985CF7-90FA-411D-BDA8-CF39B13922E5}"/>
          </ac:picMkLst>
        </pc:picChg>
        <pc:picChg chg="add del mod">
          <ac:chgData name=" " userId="886d1fcb0e1fdeb1" providerId="LiveId" clId="{E153A422-302F-493D-A690-700D30DD87E7}" dt="2019-03-28T00:44:51.737" v="1862"/>
          <ac:picMkLst>
            <pc:docMk/>
            <pc:sldMk cId="2320684905" sldId="260"/>
            <ac:picMk id="9" creationId="{3B6F11C2-1639-442D-94A7-0F8B1B9BC027}"/>
          </ac:picMkLst>
        </pc:picChg>
        <pc:picChg chg="add mod">
          <ac:chgData name=" " userId="886d1fcb0e1fdeb1" providerId="LiveId" clId="{E153A422-302F-493D-A690-700D30DD87E7}" dt="2019-03-28T14:40:01.403" v="1863"/>
          <ac:picMkLst>
            <pc:docMk/>
            <pc:sldMk cId="2320684905" sldId="260"/>
            <ac:picMk id="10" creationId="{08473E2D-051C-4172-B9F0-85420F427085}"/>
          </ac:picMkLst>
        </pc:picChg>
      </pc:sldChg>
      <pc:sldChg chg="addSp delSp modSp modTransition modAnim">
        <pc:chgData name=" " userId="886d1fcb0e1fdeb1" providerId="LiveId" clId="{E153A422-302F-493D-A690-700D30DD87E7}" dt="2019-03-28T14:40:01.403" v="1863"/>
        <pc:sldMkLst>
          <pc:docMk/>
          <pc:sldMk cId="3230087238" sldId="261"/>
        </pc:sldMkLst>
        <pc:picChg chg="add del mod">
          <ac:chgData name=" " userId="886d1fcb0e1fdeb1" providerId="LiveId" clId="{E153A422-302F-493D-A690-700D30DD87E7}" dt="2019-03-28T00:20:36.177" v="1834"/>
          <ac:picMkLst>
            <pc:docMk/>
            <pc:sldMk cId="3230087238" sldId="261"/>
            <ac:picMk id="3" creationId="{CB388DEF-BE4C-4B5F-8206-ED8856C3A299}"/>
          </ac:picMkLst>
        </pc:picChg>
        <pc:picChg chg="add del mod">
          <ac:chgData name=" " userId="886d1fcb0e1fdeb1" providerId="LiveId" clId="{E153A422-302F-493D-A690-700D30DD87E7}" dt="2019-03-28T00:25:36.627" v="1838"/>
          <ac:picMkLst>
            <pc:docMk/>
            <pc:sldMk cId="3230087238" sldId="261"/>
            <ac:picMk id="5" creationId="{FF802D7B-2D80-43F5-8CB8-D7F621123852}"/>
          </ac:picMkLst>
        </pc:picChg>
        <pc:picChg chg="add del mod">
          <ac:chgData name=" " userId="886d1fcb0e1fdeb1" providerId="LiveId" clId="{E153A422-302F-493D-A690-700D30DD87E7}" dt="2019-03-28T00:33:05.730" v="1842"/>
          <ac:picMkLst>
            <pc:docMk/>
            <pc:sldMk cId="3230087238" sldId="261"/>
            <ac:picMk id="6" creationId="{321C2029-190D-46D5-8E3C-CA0123C80FBE}"/>
          </ac:picMkLst>
        </pc:picChg>
        <pc:picChg chg="add del mod">
          <ac:chgData name=" " userId="886d1fcb0e1fdeb1" providerId="LiveId" clId="{E153A422-302F-493D-A690-700D30DD87E7}" dt="2019-03-28T00:36:47.425" v="1844"/>
          <ac:picMkLst>
            <pc:docMk/>
            <pc:sldMk cId="3230087238" sldId="261"/>
            <ac:picMk id="7" creationId="{28FB25C3-DB96-48A8-8853-112BC168A311}"/>
          </ac:picMkLst>
        </pc:picChg>
        <pc:picChg chg="add del mod">
          <ac:chgData name=" " userId="886d1fcb0e1fdeb1" providerId="LiveId" clId="{E153A422-302F-493D-A690-700D30DD87E7}" dt="2019-03-28T00:40:52.962" v="1846"/>
          <ac:picMkLst>
            <pc:docMk/>
            <pc:sldMk cId="3230087238" sldId="261"/>
            <ac:picMk id="8" creationId="{4F35FE58-895C-4D80-A077-BD5E5E183597}"/>
          </ac:picMkLst>
        </pc:picChg>
        <pc:picChg chg="add del mod">
          <ac:chgData name=" " userId="886d1fcb0e1fdeb1" providerId="LiveId" clId="{E153A422-302F-493D-A690-700D30DD87E7}" dt="2019-03-28T00:44:51.737" v="1862"/>
          <ac:picMkLst>
            <pc:docMk/>
            <pc:sldMk cId="3230087238" sldId="261"/>
            <ac:picMk id="9" creationId="{FB9DF69B-352D-4DAF-8992-D0FAD0597142}"/>
          </ac:picMkLst>
        </pc:picChg>
        <pc:picChg chg="add mod">
          <ac:chgData name=" " userId="886d1fcb0e1fdeb1" providerId="LiveId" clId="{E153A422-302F-493D-A690-700D30DD87E7}" dt="2019-03-28T14:40:01.403" v="1863"/>
          <ac:picMkLst>
            <pc:docMk/>
            <pc:sldMk cId="3230087238" sldId="261"/>
            <ac:picMk id="10" creationId="{A0778FFE-A97F-4FA7-9413-E50A483EC578}"/>
          </ac:picMkLst>
        </pc:picChg>
      </pc:sldChg>
      <pc:sldChg chg="addSp delSp modSp modTransition modAnim">
        <pc:chgData name=" " userId="886d1fcb0e1fdeb1" providerId="LiveId" clId="{E153A422-302F-493D-A690-700D30DD87E7}" dt="2019-03-28T14:40:01.403" v="1863"/>
        <pc:sldMkLst>
          <pc:docMk/>
          <pc:sldMk cId="964444753" sldId="262"/>
        </pc:sldMkLst>
        <pc:picChg chg="add del mod">
          <ac:chgData name=" " userId="886d1fcb0e1fdeb1" providerId="LiveId" clId="{E153A422-302F-493D-A690-700D30DD87E7}" dt="2019-03-28T00:33:05.730" v="1842"/>
          <ac:picMkLst>
            <pc:docMk/>
            <pc:sldMk cId="964444753" sldId="262"/>
            <ac:picMk id="3" creationId="{9D9D7964-6F94-4C39-96ED-7AB4BB8A0140}"/>
          </ac:picMkLst>
        </pc:picChg>
        <pc:picChg chg="add del mod">
          <ac:chgData name=" " userId="886d1fcb0e1fdeb1" providerId="LiveId" clId="{E153A422-302F-493D-A690-700D30DD87E7}" dt="2019-03-28T00:36:47.425" v="1844"/>
          <ac:picMkLst>
            <pc:docMk/>
            <pc:sldMk cId="964444753" sldId="262"/>
            <ac:picMk id="5" creationId="{91D8A329-7623-4462-87F4-132FD5E38520}"/>
          </ac:picMkLst>
        </pc:picChg>
        <pc:picChg chg="add del mod">
          <ac:chgData name=" " userId="886d1fcb0e1fdeb1" providerId="LiveId" clId="{E153A422-302F-493D-A690-700D30DD87E7}" dt="2019-03-28T00:40:52.962" v="1846"/>
          <ac:picMkLst>
            <pc:docMk/>
            <pc:sldMk cId="964444753" sldId="262"/>
            <ac:picMk id="6" creationId="{968F6F65-CC46-460C-BA53-FEE7CD29D12A}"/>
          </ac:picMkLst>
        </pc:picChg>
        <pc:picChg chg="add mod">
          <ac:chgData name=" " userId="886d1fcb0e1fdeb1" providerId="LiveId" clId="{E153A422-302F-493D-A690-700D30DD87E7}" dt="2019-03-28T14:40:01.403" v="1863"/>
          <ac:picMkLst>
            <pc:docMk/>
            <pc:sldMk cId="964444753" sldId="262"/>
            <ac:picMk id="7" creationId="{3B853E10-5106-499A-BB39-4AFDECB6FEC8}"/>
          </ac:picMkLst>
        </pc:picChg>
      </pc:sldChg>
      <pc:sldChg chg="addSp delSp modSp ord modTransition modAnim">
        <pc:chgData name=" " userId="886d1fcb0e1fdeb1" providerId="LiveId" clId="{E153A422-302F-493D-A690-700D30DD87E7}" dt="2019-03-28T14:40:01.403" v="1863"/>
        <pc:sldMkLst>
          <pc:docMk/>
          <pc:sldMk cId="2089486179" sldId="263"/>
        </pc:sldMkLst>
        <pc:picChg chg="add del mod">
          <ac:chgData name=" " userId="886d1fcb0e1fdeb1" providerId="LiveId" clId="{E153A422-302F-493D-A690-700D30DD87E7}" dt="2019-03-28T00:20:36.177" v="1834"/>
          <ac:picMkLst>
            <pc:docMk/>
            <pc:sldMk cId="2089486179" sldId="263"/>
            <ac:picMk id="3" creationId="{E067BE93-1D06-440A-8D97-CABBC86F384D}"/>
          </ac:picMkLst>
        </pc:picChg>
        <pc:picChg chg="add del mod">
          <ac:chgData name=" " userId="886d1fcb0e1fdeb1" providerId="LiveId" clId="{E153A422-302F-493D-A690-700D30DD87E7}" dt="2019-03-28T00:25:36.627" v="1838"/>
          <ac:picMkLst>
            <pc:docMk/>
            <pc:sldMk cId="2089486179" sldId="263"/>
            <ac:picMk id="4" creationId="{81248225-DA07-4223-8F83-5B70E09A7871}"/>
          </ac:picMkLst>
        </pc:picChg>
        <pc:picChg chg="add del mod">
          <ac:chgData name=" " userId="886d1fcb0e1fdeb1" providerId="LiveId" clId="{E153A422-302F-493D-A690-700D30DD87E7}" dt="2019-03-28T00:33:05.730" v="1842"/>
          <ac:picMkLst>
            <pc:docMk/>
            <pc:sldMk cId="2089486179" sldId="263"/>
            <ac:picMk id="5" creationId="{A14484F8-B384-4065-9680-BAC22CF9CA17}"/>
          </ac:picMkLst>
        </pc:picChg>
        <pc:picChg chg="add del mod">
          <ac:chgData name=" " userId="886d1fcb0e1fdeb1" providerId="LiveId" clId="{E153A422-302F-493D-A690-700D30DD87E7}" dt="2019-03-28T00:36:47.425" v="1844"/>
          <ac:picMkLst>
            <pc:docMk/>
            <pc:sldMk cId="2089486179" sldId="263"/>
            <ac:picMk id="6" creationId="{D88FDC45-5ACF-4B6E-89F5-4CB89E13192D}"/>
          </ac:picMkLst>
        </pc:picChg>
        <pc:picChg chg="add del mod">
          <ac:chgData name=" " userId="886d1fcb0e1fdeb1" providerId="LiveId" clId="{E153A422-302F-493D-A690-700D30DD87E7}" dt="2019-03-28T00:40:52.962" v="1846"/>
          <ac:picMkLst>
            <pc:docMk/>
            <pc:sldMk cId="2089486179" sldId="263"/>
            <ac:picMk id="8" creationId="{85331A35-1C5D-4331-8867-B4DF9A79DF92}"/>
          </ac:picMkLst>
        </pc:picChg>
        <pc:picChg chg="add mod">
          <ac:chgData name=" " userId="886d1fcb0e1fdeb1" providerId="LiveId" clId="{E153A422-302F-493D-A690-700D30DD87E7}" dt="2019-03-28T14:40:01.403" v="1863"/>
          <ac:picMkLst>
            <pc:docMk/>
            <pc:sldMk cId="2089486179" sldId="263"/>
            <ac:picMk id="9" creationId="{AA596325-E66A-4B36-ADEC-1B4602062D4A}"/>
          </ac:picMkLst>
        </pc:picChg>
      </pc:sldChg>
      <pc:sldChg chg="addSp delSp modSp modTransition modAnim">
        <pc:chgData name=" " userId="886d1fcb0e1fdeb1" providerId="LiveId" clId="{E153A422-302F-493D-A690-700D30DD87E7}" dt="2019-03-28T14:40:01.403" v="1863"/>
        <pc:sldMkLst>
          <pc:docMk/>
          <pc:sldMk cId="2631790526" sldId="264"/>
        </pc:sldMkLst>
        <pc:spChg chg="del">
          <ac:chgData name=" " userId="886d1fcb0e1fdeb1" providerId="LiveId" clId="{E153A422-302F-493D-A690-700D30DD87E7}" dt="2019-03-27T23:27:47.777" v="1" actId="478"/>
          <ac:spMkLst>
            <pc:docMk/>
            <pc:sldMk cId="2631790526" sldId="264"/>
            <ac:spMk id="2" creationId="{280083FA-A4AF-4583-972C-589CC57BE500}"/>
          </ac:spMkLst>
        </pc:spChg>
        <pc:picChg chg="add del mod">
          <ac:chgData name=" " userId="886d1fcb0e1fdeb1" providerId="LiveId" clId="{E153A422-302F-493D-A690-700D30DD87E7}" dt="2019-03-28T00:33:05.730" v="1842"/>
          <ac:picMkLst>
            <pc:docMk/>
            <pc:sldMk cId="2631790526" sldId="264"/>
            <ac:picMk id="3" creationId="{F81A9AEA-28FF-4C04-AE1E-ADE01F4951AB}"/>
          </ac:picMkLst>
        </pc:picChg>
        <pc:picChg chg="mod">
          <ac:chgData name=" " userId="886d1fcb0e1fdeb1" providerId="LiveId" clId="{E153A422-302F-493D-A690-700D30DD87E7}" dt="2019-03-27T23:27:58.144" v="4" actId="14100"/>
          <ac:picMkLst>
            <pc:docMk/>
            <pc:sldMk cId="2631790526" sldId="264"/>
            <ac:picMk id="4" creationId="{FABEC651-CE26-400C-81BC-3700EAED90F0}"/>
          </ac:picMkLst>
        </pc:picChg>
        <pc:picChg chg="add del mod">
          <ac:chgData name=" " userId="886d1fcb0e1fdeb1" providerId="LiveId" clId="{E153A422-302F-493D-A690-700D30DD87E7}" dt="2019-03-28T00:36:47.425" v="1844"/>
          <ac:picMkLst>
            <pc:docMk/>
            <pc:sldMk cId="2631790526" sldId="264"/>
            <ac:picMk id="5" creationId="{34873C31-04B1-41DC-8B02-AE1C752ABACE}"/>
          </ac:picMkLst>
        </pc:picChg>
        <pc:picChg chg="add del mod">
          <ac:chgData name=" " userId="886d1fcb0e1fdeb1" providerId="LiveId" clId="{E153A422-302F-493D-A690-700D30DD87E7}" dt="2019-03-28T00:40:52.962" v="1846"/>
          <ac:picMkLst>
            <pc:docMk/>
            <pc:sldMk cId="2631790526" sldId="264"/>
            <ac:picMk id="6" creationId="{A3070214-7140-44E6-AF27-CE80EB6771E0}"/>
          </ac:picMkLst>
        </pc:picChg>
        <pc:picChg chg="add mod">
          <ac:chgData name=" " userId="886d1fcb0e1fdeb1" providerId="LiveId" clId="{E153A422-302F-493D-A690-700D30DD87E7}" dt="2019-03-28T14:40:01.403" v="1863"/>
          <ac:picMkLst>
            <pc:docMk/>
            <pc:sldMk cId="2631790526" sldId="264"/>
            <ac:picMk id="7" creationId="{F281DBA8-7B56-4268-89DB-34EC70382D6D}"/>
          </ac:picMkLst>
        </pc:picChg>
      </pc:sldChg>
      <pc:sldChg chg="addSp delSp modSp modTransition modAnim">
        <pc:chgData name=" " userId="886d1fcb0e1fdeb1" providerId="LiveId" clId="{E153A422-302F-493D-A690-700D30DD87E7}" dt="2019-03-28T14:40:01.403" v="1863"/>
        <pc:sldMkLst>
          <pc:docMk/>
          <pc:sldMk cId="2825531078" sldId="265"/>
        </pc:sldMkLst>
        <pc:picChg chg="add del mod">
          <ac:chgData name=" " userId="886d1fcb0e1fdeb1" providerId="LiveId" clId="{E153A422-302F-493D-A690-700D30DD87E7}" dt="2019-03-28T00:33:05.730" v="1842"/>
          <ac:picMkLst>
            <pc:docMk/>
            <pc:sldMk cId="2825531078" sldId="265"/>
            <ac:picMk id="4" creationId="{AD3E5176-B530-4CF3-AFE9-1CD0384E8FB1}"/>
          </ac:picMkLst>
        </pc:picChg>
        <pc:picChg chg="add del mod">
          <ac:chgData name=" " userId="886d1fcb0e1fdeb1" providerId="LiveId" clId="{E153A422-302F-493D-A690-700D30DD87E7}" dt="2019-03-28T00:36:47.425" v="1844"/>
          <ac:picMkLst>
            <pc:docMk/>
            <pc:sldMk cId="2825531078" sldId="265"/>
            <ac:picMk id="5" creationId="{2597D536-0072-4A32-9BE1-C160703DA180}"/>
          </ac:picMkLst>
        </pc:picChg>
        <pc:picChg chg="add mod">
          <ac:chgData name=" " userId="886d1fcb0e1fdeb1" providerId="LiveId" clId="{E153A422-302F-493D-A690-700D30DD87E7}" dt="2019-03-28T14:40:01.403" v="1863"/>
          <ac:picMkLst>
            <pc:docMk/>
            <pc:sldMk cId="2825531078" sldId="265"/>
            <ac:picMk id="6" creationId="{61BDD65B-BA1D-4683-9BC5-02C53BC289C2}"/>
          </ac:picMkLst>
        </pc:picChg>
      </pc:sldChg>
      <pc:sldChg chg="addSp delSp modSp modTransition modAnim">
        <pc:chgData name=" " userId="886d1fcb0e1fdeb1" providerId="LiveId" clId="{E153A422-302F-493D-A690-700D30DD87E7}" dt="2019-03-28T14:40:01.403" v="1863"/>
        <pc:sldMkLst>
          <pc:docMk/>
          <pc:sldMk cId="1462863050" sldId="266"/>
        </pc:sldMkLst>
        <pc:spChg chg="mod">
          <ac:chgData name=" " userId="886d1fcb0e1fdeb1" providerId="LiveId" clId="{E153A422-302F-493D-A690-700D30DD87E7}" dt="2019-03-27T23:33:00.436" v="863" actId="20577"/>
          <ac:spMkLst>
            <pc:docMk/>
            <pc:sldMk cId="1462863050" sldId="266"/>
            <ac:spMk id="2" creationId="{A36E2FE8-CB47-4E2C-9622-CD3EF70DC5AB}"/>
          </ac:spMkLst>
        </pc:spChg>
        <pc:spChg chg="mod">
          <ac:chgData name=" " userId="886d1fcb0e1fdeb1" providerId="LiveId" clId="{E153A422-302F-493D-A690-700D30DD87E7}" dt="2019-03-27T23:34:29.228" v="1154" actId="404"/>
          <ac:spMkLst>
            <pc:docMk/>
            <pc:sldMk cId="1462863050" sldId="266"/>
            <ac:spMk id="3" creationId="{7CF7074B-536E-4C85-8801-57422D67A91B}"/>
          </ac:spMkLst>
        </pc:spChg>
        <pc:picChg chg="add del mod">
          <ac:chgData name=" " userId="886d1fcb0e1fdeb1" providerId="LiveId" clId="{E153A422-302F-493D-A690-700D30DD87E7}" dt="2019-03-28T00:33:05.730" v="1842"/>
          <ac:picMkLst>
            <pc:docMk/>
            <pc:sldMk cId="1462863050" sldId="266"/>
            <ac:picMk id="4" creationId="{F4B080E9-4287-4452-9F0D-0C9CEC7FA996}"/>
          </ac:picMkLst>
        </pc:picChg>
        <pc:picChg chg="add mod">
          <ac:chgData name=" " userId="886d1fcb0e1fdeb1" providerId="LiveId" clId="{E153A422-302F-493D-A690-700D30DD87E7}" dt="2019-03-28T14:40:01.403" v="1863"/>
          <ac:picMkLst>
            <pc:docMk/>
            <pc:sldMk cId="1462863050" sldId="266"/>
            <ac:picMk id="5" creationId="{C081C402-534F-4664-8F82-912F983D63A1}"/>
          </ac:picMkLst>
        </pc:picChg>
      </pc:sldChg>
      <pc:sldChg chg="addSp delSp modSp modTransition modAnim">
        <pc:chgData name=" " userId="886d1fcb0e1fdeb1" providerId="LiveId" clId="{E153A422-302F-493D-A690-700D30DD87E7}" dt="2019-03-28T14:40:01.403" v="1863"/>
        <pc:sldMkLst>
          <pc:docMk/>
          <pc:sldMk cId="3306064860" sldId="267"/>
        </pc:sldMkLst>
        <pc:picChg chg="add del mod">
          <ac:chgData name=" " userId="886d1fcb0e1fdeb1" providerId="LiveId" clId="{E153A422-302F-493D-A690-700D30DD87E7}" dt="2019-03-28T00:33:05.730" v="1842"/>
          <ac:picMkLst>
            <pc:docMk/>
            <pc:sldMk cId="3306064860" sldId="267"/>
            <ac:picMk id="4" creationId="{198A6998-665A-4A9D-8FBB-A354548A2192}"/>
          </ac:picMkLst>
        </pc:picChg>
        <pc:picChg chg="add mod">
          <ac:chgData name=" " userId="886d1fcb0e1fdeb1" providerId="LiveId" clId="{E153A422-302F-493D-A690-700D30DD87E7}" dt="2019-03-28T14:40:01.403" v="1863"/>
          <ac:picMkLst>
            <pc:docMk/>
            <pc:sldMk cId="3306064860" sldId="267"/>
            <ac:picMk id="5" creationId="{D9C5E422-7639-4691-85C0-549BB8CF58F6}"/>
          </ac:picMkLst>
        </pc:picChg>
      </pc:sldChg>
      <pc:sldChg chg="del">
        <pc:chgData name=" " userId="886d1fcb0e1fdeb1" providerId="LiveId" clId="{E153A422-302F-493D-A690-700D30DD87E7}" dt="2019-03-27T23:34:43.425" v="1156" actId="2696"/>
        <pc:sldMkLst>
          <pc:docMk/>
          <pc:sldMk cId="4248443892" sldId="268"/>
        </pc:sldMkLst>
      </pc:sldChg>
      <pc:sldChg chg="addSp delSp modSp add modTransition modAnim">
        <pc:chgData name=" " userId="886d1fcb0e1fdeb1" providerId="LiveId" clId="{E153A422-302F-493D-A690-700D30DD87E7}" dt="2019-03-28T14:40:01.403" v="1863"/>
        <pc:sldMkLst>
          <pc:docMk/>
          <pc:sldMk cId="3943336934" sldId="269"/>
        </pc:sldMkLst>
        <pc:spChg chg="mod">
          <ac:chgData name=" " userId="886d1fcb0e1fdeb1" providerId="LiveId" clId="{E153A422-302F-493D-A690-700D30DD87E7}" dt="2019-03-27T23:28:24.192" v="67" actId="20577"/>
          <ac:spMkLst>
            <pc:docMk/>
            <pc:sldMk cId="3943336934" sldId="269"/>
            <ac:spMk id="2" creationId="{13C0CE2C-E472-49F1-A9AB-8E52AB22F4A4}"/>
          </ac:spMkLst>
        </pc:spChg>
        <pc:spChg chg="mod">
          <ac:chgData name=" " userId="886d1fcb0e1fdeb1" providerId="LiveId" clId="{E153A422-302F-493D-A690-700D30DD87E7}" dt="2019-03-28T00:41:08.155" v="1856" actId="20577"/>
          <ac:spMkLst>
            <pc:docMk/>
            <pc:sldMk cId="3943336934" sldId="269"/>
            <ac:spMk id="3" creationId="{8BA6BBE6-3E0C-4712-B40B-0D8D791DC498}"/>
          </ac:spMkLst>
        </pc:spChg>
        <pc:picChg chg="add del mod">
          <ac:chgData name=" " userId="886d1fcb0e1fdeb1" providerId="LiveId" clId="{E153A422-302F-493D-A690-700D30DD87E7}" dt="2019-03-28T00:33:05.730" v="1842"/>
          <ac:picMkLst>
            <pc:docMk/>
            <pc:sldMk cId="3943336934" sldId="269"/>
            <ac:picMk id="4" creationId="{3D2C8AC8-4743-42E0-9F36-9B1BC578AEFA}"/>
          </ac:picMkLst>
        </pc:picChg>
        <pc:picChg chg="add del mod">
          <ac:chgData name=" " userId="886d1fcb0e1fdeb1" providerId="LiveId" clId="{E153A422-302F-493D-A690-700D30DD87E7}" dt="2019-03-28T00:36:47.425" v="1844"/>
          <ac:picMkLst>
            <pc:docMk/>
            <pc:sldMk cId="3943336934" sldId="269"/>
            <ac:picMk id="5" creationId="{C4F07A85-5D4F-4553-8593-D3A868339963}"/>
          </ac:picMkLst>
        </pc:picChg>
        <pc:picChg chg="add del mod">
          <ac:chgData name=" " userId="886d1fcb0e1fdeb1" providerId="LiveId" clId="{E153A422-302F-493D-A690-700D30DD87E7}" dt="2019-03-28T00:40:52.962" v="1846"/>
          <ac:picMkLst>
            <pc:docMk/>
            <pc:sldMk cId="3943336934" sldId="269"/>
            <ac:picMk id="6" creationId="{DA81DDF8-4D6B-4B36-84AF-9D569659294E}"/>
          </ac:picMkLst>
        </pc:picChg>
        <pc:picChg chg="add mod">
          <ac:chgData name=" " userId="886d1fcb0e1fdeb1" providerId="LiveId" clId="{E153A422-302F-493D-A690-700D30DD87E7}" dt="2019-03-28T14:40:01.403" v="1863"/>
          <ac:picMkLst>
            <pc:docMk/>
            <pc:sldMk cId="3943336934" sldId="269"/>
            <ac:picMk id="7" creationId="{F53B5729-1FCC-476C-B1AB-5320AA40C55A}"/>
          </ac:picMkLst>
        </pc:picChg>
      </pc:sldChg>
      <pc:sldChg chg="addSp delSp modSp add modTransition modAnim">
        <pc:chgData name=" " userId="886d1fcb0e1fdeb1" providerId="LiveId" clId="{E153A422-302F-493D-A690-700D30DD87E7}" dt="2019-03-28T14:40:01.403" v="1863"/>
        <pc:sldMkLst>
          <pc:docMk/>
          <pc:sldMk cId="3165845769" sldId="270"/>
        </pc:sldMkLst>
        <pc:spChg chg="mod">
          <ac:chgData name=" " userId="886d1fcb0e1fdeb1" providerId="LiveId" clId="{E153A422-302F-493D-A690-700D30DD87E7}" dt="2019-03-27T23:34:46.829" v="1157" actId="20577"/>
          <ac:spMkLst>
            <pc:docMk/>
            <pc:sldMk cId="3165845769" sldId="270"/>
            <ac:spMk id="2" creationId="{A36E2FE8-CB47-4E2C-9622-CD3EF70DC5AB}"/>
          </ac:spMkLst>
        </pc:spChg>
        <pc:spChg chg="mod">
          <ac:chgData name=" " userId="886d1fcb0e1fdeb1" providerId="LiveId" clId="{E153A422-302F-493D-A690-700D30DD87E7}" dt="2019-03-27T23:35:00.339" v="1212" actId="20577"/>
          <ac:spMkLst>
            <pc:docMk/>
            <pc:sldMk cId="3165845769" sldId="270"/>
            <ac:spMk id="3" creationId="{7CF7074B-536E-4C85-8801-57422D67A91B}"/>
          </ac:spMkLst>
        </pc:spChg>
        <pc:picChg chg="add del mod">
          <ac:chgData name=" " userId="886d1fcb0e1fdeb1" providerId="LiveId" clId="{E153A422-302F-493D-A690-700D30DD87E7}" dt="2019-03-28T00:33:05.730" v="1842"/>
          <ac:picMkLst>
            <pc:docMk/>
            <pc:sldMk cId="3165845769" sldId="270"/>
            <ac:picMk id="4" creationId="{ECA1DFCC-007A-47BD-9929-D679F701F126}"/>
          </ac:picMkLst>
        </pc:picChg>
        <pc:picChg chg="add mod">
          <ac:chgData name=" " userId="886d1fcb0e1fdeb1" providerId="LiveId" clId="{E153A422-302F-493D-A690-700D30DD87E7}" dt="2019-03-28T14:40:01.403" v="1863"/>
          <ac:picMkLst>
            <pc:docMk/>
            <pc:sldMk cId="3165845769" sldId="270"/>
            <ac:picMk id="5" creationId="{DE07A1E1-4D7A-4DCF-9F8D-6DBCFFBDD6D2}"/>
          </ac:picMkLst>
        </pc:picChg>
      </pc:sldChg>
      <pc:sldChg chg="addSp delSp modSp add modTransition modAnim">
        <pc:chgData name=" " userId="886d1fcb0e1fdeb1" providerId="LiveId" clId="{E153A422-302F-493D-A690-700D30DD87E7}" dt="2019-03-28T14:45:35.680" v="1871"/>
        <pc:sldMkLst>
          <pc:docMk/>
          <pc:sldMk cId="3457622988" sldId="271"/>
        </pc:sldMkLst>
        <pc:spChg chg="mod">
          <ac:chgData name=" " userId="886d1fcb0e1fdeb1" providerId="LiveId" clId="{E153A422-302F-493D-A690-700D30DD87E7}" dt="2019-03-27T23:48:40.825" v="1271" actId="20577"/>
          <ac:spMkLst>
            <pc:docMk/>
            <pc:sldMk cId="3457622988" sldId="271"/>
            <ac:spMk id="2" creationId="{CC92C860-4820-48C0-B1A2-65E930D46137}"/>
          </ac:spMkLst>
        </pc:spChg>
        <pc:spChg chg="mod">
          <ac:chgData name=" " userId="886d1fcb0e1fdeb1" providerId="LiveId" clId="{E153A422-302F-493D-A690-700D30DD87E7}" dt="2019-03-28T00:08:00.961" v="1819" actId="27636"/>
          <ac:spMkLst>
            <pc:docMk/>
            <pc:sldMk cId="3457622988" sldId="271"/>
            <ac:spMk id="3" creationId="{35DEDDBF-1053-4AB3-B451-1A5F1C12679E}"/>
          </ac:spMkLst>
        </pc:spChg>
        <pc:picChg chg="add del mod">
          <ac:chgData name=" " userId="886d1fcb0e1fdeb1" providerId="LiveId" clId="{E153A422-302F-493D-A690-700D30DD87E7}" dt="2019-03-28T00:33:05.730" v="1842"/>
          <ac:picMkLst>
            <pc:docMk/>
            <pc:sldMk cId="3457622988" sldId="271"/>
            <ac:picMk id="4" creationId="{46CDCEC3-B2CC-4F41-BCA7-1A3E48631639}"/>
          </ac:picMkLst>
        </pc:picChg>
        <pc:picChg chg="add del mod">
          <ac:chgData name=" " userId="886d1fcb0e1fdeb1" providerId="LiveId" clId="{E153A422-302F-493D-A690-700D30DD87E7}" dt="2019-03-28T14:40:48.206" v="1864"/>
          <ac:picMkLst>
            <pc:docMk/>
            <pc:sldMk cId="3457622988" sldId="271"/>
            <ac:picMk id="5" creationId="{553C32AE-F73C-4525-8705-0281F2AF055B}"/>
          </ac:picMkLst>
        </pc:picChg>
        <pc:picChg chg="add del mod">
          <ac:chgData name=" " userId="886d1fcb0e1fdeb1" providerId="LiveId" clId="{E153A422-302F-493D-A690-700D30DD87E7}" dt="2019-03-28T14:41:26.109" v="1866"/>
          <ac:picMkLst>
            <pc:docMk/>
            <pc:sldMk cId="3457622988" sldId="271"/>
            <ac:picMk id="6" creationId="{673FD009-3834-41C3-AB96-B1C0545F9648}"/>
          </ac:picMkLst>
        </pc:picChg>
        <pc:picChg chg="add del mod">
          <ac:chgData name=" " userId="886d1fcb0e1fdeb1" providerId="LiveId" clId="{E153A422-302F-493D-A690-700D30DD87E7}" dt="2019-03-28T14:41:50.789" v="1868"/>
          <ac:picMkLst>
            <pc:docMk/>
            <pc:sldMk cId="3457622988" sldId="271"/>
            <ac:picMk id="7" creationId="{758027F0-09E0-4F6C-810A-4DDB186D8CD0}"/>
          </ac:picMkLst>
        </pc:picChg>
        <pc:picChg chg="add del mod">
          <ac:chgData name=" " userId="886d1fcb0e1fdeb1" providerId="LiveId" clId="{E153A422-302F-493D-A690-700D30DD87E7}" dt="2019-03-28T14:42:54.439" v="1870"/>
          <ac:picMkLst>
            <pc:docMk/>
            <pc:sldMk cId="3457622988" sldId="271"/>
            <ac:picMk id="8" creationId="{22E5294C-BEAA-4228-B9A8-7D627F36398B}"/>
          </ac:picMkLst>
        </pc:picChg>
        <pc:picChg chg="add mod">
          <ac:chgData name=" " userId="886d1fcb0e1fdeb1" providerId="LiveId" clId="{E153A422-302F-493D-A690-700D30DD87E7}" dt="2019-03-28T14:45:35.680" v="1871"/>
          <ac:picMkLst>
            <pc:docMk/>
            <pc:sldMk cId="3457622988" sldId="271"/>
            <ac:picMk id="9" creationId="{A6A559B1-6F80-41DF-B0E0-E691F25E923E}"/>
          </ac:picMkLst>
        </pc:picChg>
      </pc:sldChg>
    </pc:docChg>
  </pc:docChgLst>
</pc:chgInfo>
</file>

<file path=ppt/media/image1.jp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A9A5C1F-A5E6-495F-9509-B6C54AFF999D}"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0B4789-D295-4A97-B347-4721AE8F3B8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61901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9A5C1F-A5E6-495F-9509-B6C54AFF999D}"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32466449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9A5C1F-A5E6-495F-9509-B6C54AFF999D}"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25125044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9A5C1F-A5E6-495F-9509-B6C54AFF999D}"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18710135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A9A5C1F-A5E6-495F-9509-B6C54AFF999D}" type="datetimeFigureOut">
              <a:rPr lang="en-US" smtClean="0"/>
              <a:t>3/27/2019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0B4789-D295-4A97-B347-4721AE8F3B8F}"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585555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A9A5C1F-A5E6-495F-9509-B6C54AFF999D}" type="datetimeFigureOut">
              <a:rPr lang="en-US" smtClean="0"/>
              <a:t>3/27/2019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28953220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A9A5C1F-A5E6-495F-9509-B6C54AFF999D}" type="datetimeFigureOut">
              <a:rPr lang="en-US" smtClean="0"/>
              <a:t>3/27/2019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33504706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A9A5C1F-A5E6-495F-9509-B6C54AFF999D}" type="datetimeFigureOut">
              <a:rPr lang="en-US" smtClean="0"/>
              <a:t>3/27/2019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22853243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A9A5C1F-A5E6-495F-9509-B6C54AFF999D}" type="datetimeFigureOut">
              <a:rPr lang="en-US" smtClean="0"/>
              <a:t>3/27/2019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27902697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A9A5C1F-A5E6-495F-9509-B6C54AFF999D}" type="datetimeFigureOut">
              <a:rPr lang="en-US" smtClean="0"/>
              <a:t>3/27/2019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990B4789-D295-4A97-B347-4721AE8F3B8F}" type="slidenum">
              <a:rPr lang="en-US" smtClean="0"/>
              <a:t>‹#›</a:t>
            </a:fld>
            <a:endParaRPr lang="en-US"/>
          </a:p>
        </p:txBody>
      </p:sp>
    </p:spTree>
    <p:extLst>
      <p:ext uri="{BB962C8B-B14F-4D97-AF65-F5344CB8AC3E}">
        <p14:creationId xmlns:p14="http://schemas.microsoft.com/office/powerpoint/2010/main" val="23592709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AA9A5C1F-A5E6-495F-9509-B6C54AFF999D}" type="datetimeFigureOut">
              <a:rPr lang="en-US" smtClean="0"/>
              <a:t>3/27/2019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90B4789-D295-4A97-B347-4721AE8F3B8F}" type="slidenum">
              <a:rPr lang="en-US" smtClean="0"/>
              <a:t>‹#›</a:t>
            </a:fld>
            <a:endParaRPr lang="en-US"/>
          </a:p>
        </p:txBody>
      </p:sp>
    </p:spTree>
    <p:extLst>
      <p:ext uri="{BB962C8B-B14F-4D97-AF65-F5344CB8AC3E}">
        <p14:creationId xmlns:p14="http://schemas.microsoft.com/office/powerpoint/2010/main" val="1291766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A9A5C1F-A5E6-495F-9509-B6C54AFF999D}" type="datetimeFigureOut">
              <a:rPr lang="en-US" smtClean="0"/>
              <a:t>3/27/2019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990B4789-D295-4A97-B347-4721AE8F3B8F}"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522341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237DA-9A18-4FF8-8951-8EF549128A9F}"/>
              </a:ext>
            </a:extLst>
          </p:cNvPr>
          <p:cNvSpPr>
            <a:spLocks noGrp="1"/>
          </p:cNvSpPr>
          <p:nvPr>
            <p:ph type="ctrTitle"/>
          </p:nvPr>
        </p:nvSpPr>
        <p:spPr/>
        <p:txBody>
          <a:bodyPr/>
          <a:lstStyle/>
          <a:p>
            <a:r>
              <a:rPr lang="en-US" dirty="0"/>
              <a:t>Exploratory Analysis of  Video Game Data in Central Illinois</a:t>
            </a:r>
          </a:p>
        </p:txBody>
      </p:sp>
      <p:sp>
        <p:nvSpPr>
          <p:cNvPr id="3" name="Subtitle 2">
            <a:extLst>
              <a:ext uri="{FF2B5EF4-FFF2-40B4-BE49-F238E27FC236}">
                <a16:creationId xmlns:a16="http://schemas.microsoft.com/office/drawing/2014/main" id="{F0D86EAF-67E3-4931-AAAC-A815EC980652}"/>
              </a:ext>
            </a:extLst>
          </p:cNvPr>
          <p:cNvSpPr>
            <a:spLocks noGrp="1"/>
          </p:cNvSpPr>
          <p:nvPr>
            <p:ph type="subTitle" idx="1"/>
          </p:nvPr>
        </p:nvSpPr>
        <p:spPr/>
        <p:txBody>
          <a:bodyPr/>
          <a:lstStyle/>
          <a:p>
            <a:r>
              <a:rPr lang="en-US" dirty="0"/>
              <a:t>Megan Cusey</a:t>
            </a:r>
          </a:p>
          <a:p>
            <a:r>
              <a:rPr lang="en-US" dirty="0"/>
              <a:t>MSD 546 Quantitative Methods Final Project</a:t>
            </a:r>
          </a:p>
        </p:txBody>
      </p:sp>
      <p:pic>
        <p:nvPicPr>
          <p:cNvPr id="20" name="Audio 19">
            <a:hlinkClick r:id="" action="ppaction://media"/>
            <a:extLst>
              <a:ext uri="{FF2B5EF4-FFF2-40B4-BE49-F238E27FC236}">
                <a16:creationId xmlns:a16="http://schemas.microsoft.com/office/drawing/2014/main" id="{0D0DF9C7-81F9-41B8-80EC-CCA5F2BA97E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22813706"/>
      </p:ext>
    </p:extLst>
  </p:cSld>
  <p:clrMapOvr>
    <a:masterClrMapping/>
  </p:clrMapOvr>
  <mc:AlternateContent xmlns:mc="http://schemas.openxmlformats.org/markup-compatibility/2006">
    <mc:Choice xmlns:p14="http://schemas.microsoft.com/office/powerpoint/2010/main" Requires="p14">
      <p:transition spd="slow" p14:dur="2000" advTm="31129"/>
    </mc:Choice>
    <mc:Fallback>
      <p:transition spd="slow" advTm="311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380E8-4162-4209-9961-AAEF70041515}"/>
              </a:ext>
            </a:extLst>
          </p:cNvPr>
          <p:cNvSpPr>
            <a:spLocks noGrp="1"/>
          </p:cNvSpPr>
          <p:nvPr>
            <p:ph type="title"/>
          </p:nvPr>
        </p:nvSpPr>
        <p:spPr/>
        <p:txBody>
          <a:bodyPr/>
          <a:lstStyle/>
          <a:p>
            <a:r>
              <a:rPr lang="en-US" dirty="0"/>
              <a:t>Objective #2</a:t>
            </a:r>
          </a:p>
        </p:txBody>
      </p:sp>
      <p:sp>
        <p:nvSpPr>
          <p:cNvPr id="3" name="Content Placeholder 2">
            <a:extLst>
              <a:ext uri="{FF2B5EF4-FFF2-40B4-BE49-F238E27FC236}">
                <a16:creationId xmlns:a16="http://schemas.microsoft.com/office/drawing/2014/main" id="{BA6843F1-967E-41E7-82BB-87B3D02D9C90}"/>
              </a:ext>
            </a:extLst>
          </p:cNvPr>
          <p:cNvSpPr>
            <a:spLocks noGrp="1"/>
          </p:cNvSpPr>
          <p:nvPr>
            <p:ph idx="1"/>
          </p:nvPr>
        </p:nvSpPr>
        <p:spPr/>
        <p:txBody>
          <a:bodyPr/>
          <a:lstStyle/>
          <a:p>
            <a:r>
              <a:rPr lang="en-US" sz="4000" dirty="0"/>
              <a:t>Since video gaming has become legal in the State of Illinois in 2012, there’s no doubt that the number of establishments that provide video game terminals have increased (as we saw in the summary of data). Does the net wager amount have a significant difference in mean between 2012 and 2019?</a:t>
            </a:r>
          </a:p>
          <a:p>
            <a:endParaRPr lang="en-US" dirty="0"/>
          </a:p>
        </p:txBody>
      </p:sp>
      <p:pic>
        <p:nvPicPr>
          <p:cNvPr id="6" name="Audio 5">
            <a:hlinkClick r:id="" action="ppaction://media"/>
            <a:extLst>
              <a:ext uri="{FF2B5EF4-FFF2-40B4-BE49-F238E27FC236}">
                <a16:creationId xmlns:a16="http://schemas.microsoft.com/office/drawing/2014/main" id="{61BDD65B-BA1D-4683-9BC5-02C53BC289C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25531078"/>
      </p:ext>
    </p:extLst>
  </p:cSld>
  <p:clrMapOvr>
    <a:masterClrMapping/>
  </p:clrMapOvr>
  <mc:AlternateContent xmlns:mc="http://schemas.openxmlformats.org/markup-compatibility/2006">
    <mc:Choice xmlns:p14="http://schemas.microsoft.com/office/powerpoint/2010/main" Requires="p14">
      <p:transition spd="slow" p14:dur="2000" advTm="21440"/>
    </mc:Choice>
    <mc:Fallback>
      <p:transition spd="slow" advTm="21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E2FE8-CB47-4E2C-9622-CD3EF70DC5AB}"/>
              </a:ext>
            </a:extLst>
          </p:cNvPr>
          <p:cNvSpPr>
            <a:spLocks noGrp="1"/>
          </p:cNvSpPr>
          <p:nvPr>
            <p:ph type="title"/>
          </p:nvPr>
        </p:nvSpPr>
        <p:spPr/>
        <p:txBody>
          <a:bodyPr/>
          <a:lstStyle/>
          <a:p>
            <a:r>
              <a:rPr lang="en-US" dirty="0"/>
              <a:t>Objective # 2 Conclusion</a:t>
            </a:r>
          </a:p>
        </p:txBody>
      </p:sp>
      <p:sp>
        <p:nvSpPr>
          <p:cNvPr id="3" name="Content Placeholder 2">
            <a:extLst>
              <a:ext uri="{FF2B5EF4-FFF2-40B4-BE49-F238E27FC236}">
                <a16:creationId xmlns:a16="http://schemas.microsoft.com/office/drawing/2014/main" id="{7CF7074B-536E-4C85-8801-57422D67A91B}"/>
              </a:ext>
            </a:extLst>
          </p:cNvPr>
          <p:cNvSpPr>
            <a:spLocks noGrp="1"/>
          </p:cNvSpPr>
          <p:nvPr>
            <p:ph idx="1"/>
          </p:nvPr>
        </p:nvSpPr>
        <p:spPr/>
        <p:txBody>
          <a:bodyPr>
            <a:normAutofit/>
          </a:bodyPr>
          <a:lstStyle/>
          <a:p>
            <a:pPr>
              <a:buFont typeface="Wingdings" panose="05000000000000000000" pitchFamily="2" charset="2"/>
              <a:buChar char="§"/>
            </a:pPr>
            <a:r>
              <a:rPr lang="en-US" sz="3200" dirty="0"/>
              <a:t>Results of the analysis were inconclusive.</a:t>
            </a:r>
          </a:p>
          <a:p>
            <a:pPr>
              <a:buFont typeface="Wingdings" panose="05000000000000000000" pitchFamily="2" charset="2"/>
              <a:buChar char="§"/>
            </a:pPr>
            <a:r>
              <a:rPr lang="en-US" sz="3200" dirty="0"/>
              <a:t>There is no significant evidence to conclude that the Net Wager Amount per video game terminal has increased or decreased throughout the years.</a:t>
            </a:r>
          </a:p>
        </p:txBody>
      </p:sp>
      <p:pic>
        <p:nvPicPr>
          <p:cNvPr id="5" name="Audio 4">
            <a:hlinkClick r:id="" action="ppaction://media"/>
            <a:extLst>
              <a:ext uri="{FF2B5EF4-FFF2-40B4-BE49-F238E27FC236}">
                <a16:creationId xmlns:a16="http://schemas.microsoft.com/office/drawing/2014/main" id="{C081C402-534F-4664-8F82-912F983D63A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62863050"/>
      </p:ext>
    </p:extLst>
  </p:cSld>
  <p:clrMapOvr>
    <a:masterClrMapping/>
  </p:clrMapOvr>
  <mc:AlternateContent xmlns:mc="http://schemas.openxmlformats.org/markup-compatibility/2006">
    <mc:Choice xmlns:p14="http://schemas.microsoft.com/office/powerpoint/2010/main" Requires="p14">
      <p:transition spd="slow" p14:dur="2000" advTm="12806"/>
    </mc:Choice>
    <mc:Fallback>
      <p:transition spd="slow" advTm="128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7ADBE2-B597-439A-98C9-FACB186AB1F6}"/>
              </a:ext>
            </a:extLst>
          </p:cNvPr>
          <p:cNvSpPr>
            <a:spLocks noGrp="1"/>
          </p:cNvSpPr>
          <p:nvPr>
            <p:ph type="title"/>
          </p:nvPr>
        </p:nvSpPr>
        <p:spPr/>
        <p:txBody>
          <a:bodyPr/>
          <a:lstStyle/>
          <a:p>
            <a:r>
              <a:rPr lang="en-US" dirty="0"/>
              <a:t>Objective #3</a:t>
            </a:r>
          </a:p>
        </p:txBody>
      </p:sp>
      <p:sp>
        <p:nvSpPr>
          <p:cNvPr id="3" name="Content Placeholder 2">
            <a:extLst>
              <a:ext uri="{FF2B5EF4-FFF2-40B4-BE49-F238E27FC236}">
                <a16:creationId xmlns:a16="http://schemas.microsoft.com/office/drawing/2014/main" id="{3CF3605D-6B37-4914-9602-3E689AB9EDDE}"/>
              </a:ext>
            </a:extLst>
          </p:cNvPr>
          <p:cNvSpPr>
            <a:spLocks noGrp="1"/>
          </p:cNvSpPr>
          <p:nvPr>
            <p:ph idx="1"/>
          </p:nvPr>
        </p:nvSpPr>
        <p:spPr/>
        <p:txBody>
          <a:bodyPr>
            <a:normAutofit/>
          </a:bodyPr>
          <a:lstStyle/>
          <a:p>
            <a:r>
              <a:rPr lang="en-US" sz="4000" dirty="0"/>
              <a:t>A friend has offered an alternative hypothesis that the mean of net wagers decrease in winter months. Is there a significant difference between the Net Wagers recorded in winter as opposed to other seasons?</a:t>
            </a:r>
          </a:p>
        </p:txBody>
      </p:sp>
      <p:pic>
        <p:nvPicPr>
          <p:cNvPr id="5" name="Audio 4">
            <a:hlinkClick r:id="" action="ppaction://media"/>
            <a:extLst>
              <a:ext uri="{FF2B5EF4-FFF2-40B4-BE49-F238E27FC236}">
                <a16:creationId xmlns:a16="http://schemas.microsoft.com/office/drawing/2014/main" id="{D9C5E422-7639-4691-85C0-549BB8CF58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306064860"/>
      </p:ext>
    </p:extLst>
  </p:cSld>
  <p:clrMapOvr>
    <a:masterClrMapping/>
  </p:clrMapOvr>
  <mc:AlternateContent xmlns:mc="http://schemas.openxmlformats.org/markup-compatibility/2006">
    <mc:Choice xmlns:p14="http://schemas.microsoft.com/office/powerpoint/2010/main" Requires="p14">
      <p:transition spd="slow" p14:dur="2000" advTm="14127"/>
    </mc:Choice>
    <mc:Fallback>
      <p:transition spd="slow" advTm="141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6E2FE8-CB47-4E2C-9622-CD3EF70DC5AB}"/>
              </a:ext>
            </a:extLst>
          </p:cNvPr>
          <p:cNvSpPr>
            <a:spLocks noGrp="1"/>
          </p:cNvSpPr>
          <p:nvPr>
            <p:ph type="title"/>
          </p:nvPr>
        </p:nvSpPr>
        <p:spPr/>
        <p:txBody>
          <a:bodyPr/>
          <a:lstStyle/>
          <a:p>
            <a:r>
              <a:rPr lang="en-US" dirty="0"/>
              <a:t>Objective # 3 Conclusion</a:t>
            </a:r>
          </a:p>
        </p:txBody>
      </p:sp>
      <p:sp>
        <p:nvSpPr>
          <p:cNvPr id="3" name="Content Placeholder 2">
            <a:extLst>
              <a:ext uri="{FF2B5EF4-FFF2-40B4-BE49-F238E27FC236}">
                <a16:creationId xmlns:a16="http://schemas.microsoft.com/office/drawing/2014/main" id="{7CF7074B-536E-4C85-8801-57422D67A91B}"/>
              </a:ext>
            </a:extLst>
          </p:cNvPr>
          <p:cNvSpPr>
            <a:spLocks noGrp="1"/>
          </p:cNvSpPr>
          <p:nvPr>
            <p:ph idx="1"/>
          </p:nvPr>
        </p:nvSpPr>
        <p:spPr/>
        <p:txBody>
          <a:bodyPr>
            <a:normAutofit/>
          </a:bodyPr>
          <a:lstStyle/>
          <a:p>
            <a:pPr>
              <a:buFont typeface="Wingdings" panose="05000000000000000000" pitchFamily="2" charset="2"/>
              <a:buChar char="§"/>
            </a:pPr>
            <a:r>
              <a:rPr lang="en-US" sz="3200" dirty="0"/>
              <a:t>Results of the analysis were inconclusive.</a:t>
            </a:r>
          </a:p>
          <a:p>
            <a:pPr>
              <a:buFont typeface="Wingdings" panose="05000000000000000000" pitchFamily="2" charset="2"/>
              <a:buChar char="§"/>
            </a:pPr>
            <a:r>
              <a:rPr lang="en-US" sz="3200" dirty="0"/>
              <a:t>There is no significant evidence to conclude that the Net Wager Amount has increased or decreased as a result of the seasons.</a:t>
            </a:r>
          </a:p>
        </p:txBody>
      </p:sp>
      <p:pic>
        <p:nvPicPr>
          <p:cNvPr id="5" name="Audio 4">
            <a:hlinkClick r:id="" action="ppaction://media"/>
            <a:extLst>
              <a:ext uri="{FF2B5EF4-FFF2-40B4-BE49-F238E27FC236}">
                <a16:creationId xmlns:a16="http://schemas.microsoft.com/office/drawing/2014/main" id="{DE07A1E1-4D7A-4DCF-9F8D-6DBCFFBDD6D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5845769"/>
      </p:ext>
    </p:extLst>
  </p:cSld>
  <p:clrMapOvr>
    <a:masterClrMapping/>
  </p:clrMapOvr>
  <mc:AlternateContent xmlns:mc="http://schemas.openxmlformats.org/markup-compatibility/2006">
    <mc:Choice xmlns:p14="http://schemas.microsoft.com/office/powerpoint/2010/main" Requires="p14">
      <p:transition spd="slow" p14:dur="2000" advTm="10874"/>
    </mc:Choice>
    <mc:Fallback>
      <p:transition spd="slow" advTm="108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2C860-4820-48C0-B1A2-65E930D46137}"/>
              </a:ext>
            </a:extLst>
          </p:cNvPr>
          <p:cNvSpPr>
            <a:spLocks noGrp="1"/>
          </p:cNvSpPr>
          <p:nvPr>
            <p:ph type="title"/>
          </p:nvPr>
        </p:nvSpPr>
        <p:spPr/>
        <p:txBody>
          <a:bodyPr/>
          <a:lstStyle/>
          <a:p>
            <a:r>
              <a:rPr lang="en-US" dirty="0"/>
              <a:t>Suggestions for Future Studies</a:t>
            </a:r>
          </a:p>
        </p:txBody>
      </p:sp>
      <p:sp>
        <p:nvSpPr>
          <p:cNvPr id="3" name="Content Placeholder 2">
            <a:extLst>
              <a:ext uri="{FF2B5EF4-FFF2-40B4-BE49-F238E27FC236}">
                <a16:creationId xmlns:a16="http://schemas.microsoft.com/office/drawing/2014/main" id="{35DEDDBF-1053-4AB3-B451-1A5F1C12679E}"/>
              </a:ext>
            </a:extLst>
          </p:cNvPr>
          <p:cNvSpPr>
            <a:spLocks noGrp="1"/>
          </p:cNvSpPr>
          <p:nvPr>
            <p:ph idx="1"/>
          </p:nvPr>
        </p:nvSpPr>
        <p:spPr/>
        <p:txBody>
          <a:bodyPr>
            <a:normAutofit lnSpcReduction="10000"/>
          </a:bodyPr>
          <a:lstStyle/>
          <a:p>
            <a:pPr marL="0" indent="0">
              <a:buNone/>
            </a:pPr>
            <a:r>
              <a:rPr lang="en-US" sz="2800" dirty="0"/>
              <a:t>What other factors might effect the difference in mean for the Amount Played to Amount Won ratio for establishments with a different number of video game terminals?</a:t>
            </a:r>
          </a:p>
          <a:p>
            <a:pPr lvl="1">
              <a:buFont typeface="Wingdings" panose="05000000000000000000" pitchFamily="2" charset="2"/>
              <a:buChar char="§"/>
            </a:pPr>
            <a:r>
              <a:rPr lang="en-US" sz="2400" dirty="0"/>
              <a:t>Traffic?</a:t>
            </a:r>
          </a:p>
          <a:p>
            <a:pPr lvl="1">
              <a:buFont typeface="Wingdings" panose="05000000000000000000" pitchFamily="2" charset="2"/>
              <a:buChar char="§"/>
            </a:pPr>
            <a:r>
              <a:rPr lang="en-US" sz="2400" dirty="0"/>
              <a:t>Amount Deposited into the Machines?</a:t>
            </a:r>
          </a:p>
          <a:p>
            <a:pPr lvl="1">
              <a:buFont typeface="Wingdings" panose="05000000000000000000" pitchFamily="2" charset="2"/>
              <a:buChar char="§"/>
            </a:pPr>
            <a:r>
              <a:rPr lang="en-US" sz="2400" dirty="0"/>
              <a:t>Location?</a:t>
            </a:r>
          </a:p>
          <a:p>
            <a:pPr lvl="1">
              <a:buFont typeface="Wingdings" panose="05000000000000000000" pitchFamily="2" charset="2"/>
              <a:buChar char="§"/>
            </a:pPr>
            <a:r>
              <a:rPr lang="en-US" sz="2400" dirty="0"/>
              <a:t>What if we included the whole State of Illinois Data?</a:t>
            </a:r>
          </a:p>
          <a:p>
            <a:pPr marL="201168" lvl="1" indent="0">
              <a:buNone/>
            </a:pPr>
            <a:endParaRPr lang="en-US" sz="2400" dirty="0"/>
          </a:p>
          <a:p>
            <a:pPr marL="201168" lvl="1" indent="0">
              <a:buNone/>
            </a:pPr>
            <a:r>
              <a:rPr lang="en-US" sz="2400" dirty="0"/>
              <a:t>Is there any statistical evidence of a particular day of the week that brings more “luck” to video gamers?</a:t>
            </a:r>
          </a:p>
          <a:p>
            <a:pPr marL="201168" lvl="1" indent="0">
              <a:buNone/>
            </a:pPr>
            <a:endParaRPr lang="en-US" sz="2400" dirty="0"/>
          </a:p>
        </p:txBody>
      </p:sp>
      <p:pic>
        <p:nvPicPr>
          <p:cNvPr id="9" name="Audio 8">
            <a:hlinkClick r:id="" action="ppaction://media"/>
            <a:extLst>
              <a:ext uri="{FF2B5EF4-FFF2-40B4-BE49-F238E27FC236}">
                <a16:creationId xmlns:a16="http://schemas.microsoft.com/office/drawing/2014/main" id="{A6A559B1-6F80-41DF-B0E0-E691F25E923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457622988"/>
      </p:ext>
    </p:extLst>
  </p:cSld>
  <p:clrMapOvr>
    <a:masterClrMapping/>
  </p:clrMapOvr>
  <mc:AlternateContent xmlns:mc="http://schemas.openxmlformats.org/markup-compatibility/2006">
    <mc:Choice xmlns:p14="http://schemas.microsoft.com/office/powerpoint/2010/main" Requires="p14">
      <p:transition spd="slow" p14:dur="2000" advTm="55919"/>
    </mc:Choice>
    <mc:Fallback>
      <p:transition spd="slow" advTm="559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7D678B-57A8-4388-8C87-BDB8E7C3CFFF}"/>
              </a:ext>
            </a:extLst>
          </p:cNvPr>
          <p:cNvSpPr>
            <a:spLocks noGrp="1"/>
          </p:cNvSpPr>
          <p:nvPr>
            <p:ph type="title"/>
          </p:nvPr>
        </p:nvSpPr>
        <p:spPr/>
        <p:txBody>
          <a:bodyPr/>
          <a:lstStyle/>
          <a:p>
            <a:r>
              <a:rPr lang="en-US" dirty="0"/>
              <a:t>Details Regarding Information Available From Illinois Gaming Board’s Website</a:t>
            </a:r>
          </a:p>
        </p:txBody>
      </p:sp>
      <p:sp>
        <p:nvSpPr>
          <p:cNvPr id="3" name="Content Placeholder 2">
            <a:extLst>
              <a:ext uri="{FF2B5EF4-FFF2-40B4-BE49-F238E27FC236}">
                <a16:creationId xmlns:a16="http://schemas.microsoft.com/office/drawing/2014/main" id="{C9FA6423-7440-4206-93BC-32677302B071}"/>
              </a:ext>
            </a:extLst>
          </p:cNvPr>
          <p:cNvSpPr>
            <a:spLocks noGrp="1"/>
          </p:cNvSpPr>
          <p:nvPr>
            <p:ph idx="1"/>
          </p:nvPr>
        </p:nvSpPr>
        <p:spPr/>
        <p:txBody>
          <a:bodyPr>
            <a:normAutofit fontScale="77500" lnSpcReduction="20000"/>
          </a:bodyPr>
          <a:lstStyle/>
          <a:p>
            <a:pPr>
              <a:buFont typeface="Wingdings" panose="05000000000000000000" pitchFamily="2" charset="2"/>
              <a:buChar char="§"/>
            </a:pPr>
            <a:r>
              <a:rPr lang="en-US" dirty="0"/>
              <a:t>Data shown includes Auburn, Springfield, and Sangamon County Municipalities</a:t>
            </a:r>
          </a:p>
          <a:p>
            <a:pPr>
              <a:buFont typeface="Wingdings" panose="05000000000000000000" pitchFamily="2" charset="2"/>
              <a:buChar char="§"/>
            </a:pPr>
            <a:r>
              <a:rPr lang="en-US" b="1" dirty="0"/>
              <a:t>VGT Count – Number of video game terminals at an establishment</a:t>
            </a:r>
          </a:p>
          <a:p>
            <a:pPr>
              <a:buFont typeface="Wingdings" panose="05000000000000000000" pitchFamily="2" charset="2"/>
              <a:buChar char="§"/>
            </a:pPr>
            <a:r>
              <a:rPr lang="en-US" dirty="0"/>
              <a:t>Amount Played – Amount of money bet in all video gaming terminals at a location. This is includes money won by the player and put back into the machines</a:t>
            </a:r>
          </a:p>
          <a:p>
            <a:pPr>
              <a:buFont typeface="Wingdings" panose="05000000000000000000" pitchFamily="2" charset="2"/>
              <a:buChar char="§"/>
            </a:pPr>
            <a:r>
              <a:rPr lang="en-US" dirty="0"/>
              <a:t>Amount Won – Amount of money won at a location</a:t>
            </a:r>
          </a:p>
          <a:p>
            <a:pPr>
              <a:buFont typeface="Wingdings" panose="05000000000000000000" pitchFamily="2" charset="2"/>
              <a:buChar char="§"/>
            </a:pPr>
            <a:r>
              <a:rPr lang="en-US" b="1" dirty="0"/>
              <a:t>Net Wagering Activity – The difference between the amount played and the amount won at a location</a:t>
            </a:r>
          </a:p>
          <a:p>
            <a:pPr>
              <a:buFont typeface="Wingdings" panose="05000000000000000000" pitchFamily="2" charset="2"/>
              <a:buChar char="§"/>
            </a:pPr>
            <a:r>
              <a:rPr lang="en-US" dirty="0"/>
              <a:t>Funds In – The actual cash put into the machines at a location</a:t>
            </a:r>
          </a:p>
          <a:p>
            <a:pPr>
              <a:buFont typeface="Wingdings" panose="05000000000000000000" pitchFamily="2" charset="2"/>
              <a:buChar char="§"/>
            </a:pPr>
            <a:r>
              <a:rPr lang="en-US" dirty="0"/>
              <a:t>Funds Out – The actual amount of cash payed out by the machines at a location</a:t>
            </a:r>
          </a:p>
          <a:p>
            <a:pPr>
              <a:buFont typeface="Wingdings" panose="05000000000000000000" pitchFamily="2" charset="2"/>
              <a:buChar char="§"/>
            </a:pPr>
            <a:r>
              <a:rPr lang="en-US" dirty="0"/>
              <a:t>Net Terminal Income – The actual net income generated by the machines a location</a:t>
            </a:r>
          </a:p>
          <a:p>
            <a:pPr>
              <a:buFont typeface="Wingdings" panose="05000000000000000000" pitchFamily="2" charset="2"/>
              <a:buChar char="§"/>
            </a:pPr>
            <a:r>
              <a:rPr lang="en-US" dirty="0"/>
              <a:t>NTI Tax Rate – 30% </a:t>
            </a:r>
          </a:p>
          <a:p>
            <a:pPr>
              <a:buFont typeface="Wingdings" panose="05000000000000000000" pitchFamily="2" charset="2"/>
              <a:buChar char="§"/>
            </a:pPr>
            <a:r>
              <a:rPr lang="en-US" dirty="0"/>
              <a:t>State Share – State’s share of taxes from a location</a:t>
            </a:r>
          </a:p>
          <a:p>
            <a:pPr>
              <a:buFont typeface="Wingdings" panose="05000000000000000000" pitchFamily="2" charset="2"/>
              <a:buChar char="§"/>
            </a:pPr>
            <a:r>
              <a:rPr lang="en-US" dirty="0"/>
              <a:t>Municipality Share – The host community share of taxes</a:t>
            </a:r>
          </a:p>
        </p:txBody>
      </p:sp>
      <p:pic>
        <p:nvPicPr>
          <p:cNvPr id="10" name="Audio 9">
            <a:hlinkClick r:id="" action="ppaction://media"/>
            <a:extLst>
              <a:ext uri="{FF2B5EF4-FFF2-40B4-BE49-F238E27FC236}">
                <a16:creationId xmlns:a16="http://schemas.microsoft.com/office/drawing/2014/main" id="{DA9DC079-BB37-4B08-864E-C3B2B8D838E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873893895"/>
      </p:ext>
    </p:extLst>
  </p:cSld>
  <p:clrMapOvr>
    <a:masterClrMapping/>
  </p:clrMapOvr>
  <mc:AlternateContent xmlns:mc="http://schemas.openxmlformats.org/markup-compatibility/2006">
    <mc:Choice xmlns:p14="http://schemas.microsoft.com/office/powerpoint/2010/main" Requires="p14">
      <p:transition spd="slow" p14:dur="2000" advTm="27195"/>
    </mc:Choice>
    <mc:Fallback>
      <p:transition spd="slow" advTm="271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80630-58FE-43FF-93E3-10B26BCA3C86}"/>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63ED4C8C-EDA3-462E-A6FF-23131E44F994}"/>
              </a:ext>
            </a:extLst>
          </p:cNvPr>
          <p:cNvSpPr>
            <a:spLocks noGrp="1"/>
          </p:cNvSpPr>
          <p:nvPr>
            <p:ph idx="1"/>
          </p:nvPr>
        </p:nvSpPr>
        <p:spPr/>
        <p:txBody>
          <a:bodyPr>
            <a:normAutofit/>
          </a:bodyPr>
          <a:lstStyle/>
          <a:p>
            <a:r>
              <a:rPr lang="en-US" sz="2800" dirty="0"/>
              <a:t>The next few slides illustrate some interesting patterns for the Central Illinois Video Game Data…</a:t>
            </a:r>
          </a:p>
        </p:txBody>
      </p:sp>
      <p:pic>
        <p:nvPicPr>
          <p:cNvPr id="10" name="Audio 9">
            <a:hlinkClick r:id="" action="ppaction://media"/>
            <a:extLst>
              <a:ext uri="{FF2B5EF4-FFF2-40B4-BE49-F238E27FC236}">
                <a16:creationId xmlns:a16="http://schemas.microsoft.com/office/drawing/2014/main" id="{08473E2D-051C-4172-B9F0-85420F4270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320684905"/>
      </p:ext>
    </p:extLst>
  </p:cSld>
  <p:clrMapOvr>
    <a:masterClrMapping/>
  </p:clrMapOvr>
  <mc:AlternateContent xmlns:mc="http://schemas.openxmlformats.org/markup-compatibility/2006">
    <mc:Choice xmlns:p14="http://schemas.microsoft.com/office/powerpoint/2010/main" Requires="p14">
      <p:transition spd="slow" p14:dur="2000" advTm="11871"/>
    </mc:Choice>
    <mc:Fallback>
      <p:transition spd="slow" advTm="118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6DDAB-BCB4-4504-A309-ADFDD3E6C467}"/>
              </a:ext>
            </a:extLst>
          </p:cNvPr>
          <p:cNvSpPr>
            <a:spLocks noGrp="1"/>
          </p:cNvSpPr>
          <p:nvPr>
            <p:ph type="title"/>
          </p:nvPr>
        </p:nvSpPr>
        <p:spPr/>
        <p:txBody>
          <a:bodyPr/>
          <a:lstStyle/>
          <a:p>
            <a:r>
              <a:rPr lang="en-US" dirty="0"/>
              <a:t>Summary of Data</a:t>
            </a:r>
          </a:p>
        </p:txBody>
      </p:sp>
      <p:pic>
        <p:nvPicPr>
          <p:cNvPr id="4" name="Content Placeholder 3">
            <a:extLst>
              <a:ext uri="{FF2B5EF4-FFF2-40B4-BE49-F238E27FC236}">
                <a16:creationId xmlns:a16="http://schemas.microsoft.com/office/drawing/2014/main" id="{4E903D70-49EA-489B-ABF1-4FBA54F24161}"/>
              </a:ext>
            </a:extLst>
          </p:cNvPr>
          <p:cNvPicPr>
            <a:picLocks noGrp="1" noChangeAspect="1"/>
          </p:cNvPicPr>
          <p:nvPr>
            <p:ph idx="1"/>
          </p:nvPr>
        </p:nvPicPr>
        <p:blipFill>
          <a:blip r:embed="rId4"/>
          <a:stretch>
            <a:fillRect/>
          </a:stretch>
        </p:blipFill>
        <p:spPr>
          <a:xfrm>
            <a:off x="3230563" y="1952625"/>
            <a:ext cx="5791200" cy="3810000"/>
          </a:xfrm>
          <a:prstGeom prst="rect">
            <a:avLst/>
          </a:prstGeom>
        </p:spPr>
      </p:pic>
      <p:pic>
        <p:nvPicPr>
          <p:cNvPr id="10" name="Audio 9">
            <a:hlinkClick r:id="" action="ppaction://media"/>
            <a:extLst>
              <a:ext uri="{FF2B5EF4-FFF2-40B4-BE49-F238E27FC236}">
                <a16:creationId xmlns:a16="http://schemas.microsoft.com/office/drawing/2014/main" id="{A0778FFE-A97F-4FA7-9413-E50A483EC57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30087238"/>
      </p:ext>
    </p:extLst>
  </p:cSld>
  <p:clrMapOvr>
    <a:masterClrMapping/>
  </p:clrMapOvr>
  <mc:AlternateContent xmlns:mc="http://schemas.openxmlformats.org/markup-compatibility/2006">
    <mc:Choice xmlns:p14="http://schemas.microsoft.com/office/powerpoint/2010/main" Requires="p14">
      <p:transition spd="slow" p14:dur="2000" advTm="18426"/>
    </mc:Choice>
    <mc:Fallback>
      <p:transition spd="slow" advTm="18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9733C-85B1-48BE-83DB-C57FD81D7652}"/>
              </a:ext>
            </a:extLst>
          </p:cNvPr>
          <p:cNvSpPr>
            <a:spLocks noGrp="1"/>
          </p:cNvSpPr>
          <p:nvPr>
            <p:ph type="title"/>
          </p:nvPr>
        </p:nvSpPr>
        <p:spPr/>
        <p:txBody>
          <a:bodyPr/>
          <a:lstStyle/>
          <a:p>
            <a:r>
              <a:rPr lang="en-US" dirty="0"/>
              <a:t>Summary of Data (Cont’d)</a:t>
            </a:r>
          </a:p>
        </p:txBody>
      </p:sp>
      <p:pic>
        <p:nvPicPr>
          <p:cNvPr id="7" name="Content Placeholder 6">
            <a:extLst>
              <a:ext uri="{FF2B5EF4-FFF2-40B4-BE49-F238E27FC236}">
                <a16:creationId xmlns:a16="http://schemas.microsoft.com/office/drawing/2014/main" id="{E2F3D287-0BA7-445C-A807-516C84CED065}"/>
              </a:ext>
            </a:extLst>
          </p:cNvPr>
          <p:cNvPicPr>
            <a:picLocks noGrp="1" noChangeAspect="1"/>
          </p:cNvPicPr>
          <p:nvPr>
            <p:ph idx="1"/>
          </p:nvPr>
        </p:nvPicPr>
        <p:blipFill>
          <a:blip r:embed="rId4"/>
          <a:stretch>
            <a:fillRect/>
          </a:stretch>
        </p:blipFill>
        <p:spPr>
          <a:xfrm>
            <a:off x="2773363" y="1914525"/>
            <a:ext cx="6705600" cy="3886200"/>
          </a:xfrm>
          <a:prstGeom prst="rect">
            <a:avLst/>
          </a:prstGeom>
        </p:spPr>
      </p:pic>
      <p:pic>
        <p:nvPicPr>
          <p:cNvPr id="9" name="Audio 8">
            <a:hlinkClick r:id="" action="ppaction://media"/>
            <a:extLst>
              <a:ext uri="{FF2B5EF4-FFF2-40B4-BE49-F238E27FC236}">
                <a16:creationId xmlns:a16="http://schemas.microsoft.com/office/drawing/2014/main" id="{AA596325-E66A-4B36-ADEC-1B4602062D4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089486179"/>
      </p:ext>
    </p:extLst>
  </p:cSld>
  <p:clrMapOvr>
    <a:masterClrMapping/>
  </p:clrMapOvr>
  <mc:AlternateContent xmlns:mc="http://schemas.openxmlformats.org/markup-compatibility/2006">
    <mc:Choice xmlns:p14="http://schemas.microsoft.com/office/powerpoint/2010/main" Requires="p14">
      <p:transition spd="slow" p14:dur="2000" advTm="35390"/>
    </mc:Choice>
    <mc:Fallback>
      <p:transition spd="slow" advTm="35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61651-3063-452E-8246-AC1C15A5820C}"/>
              </a:ext>
            </a:extLst>
          </p:cNvPr>
          <p:cNvSpPr>
            <a:spLocks noGrp="1"/>
          </p:cNvSpPr>
          <p:nvPr>
            <p:ph type="title"/>
          </p:nvPr>
        </p:nvSpPr>
        <p:spPr/>
        <p:txBody>
          <a:bodyPr/>
          <a:lstStyle/>
          <a:p>
            <a:r>
              <a:rPr lang="en-US" dirty="0"/>
              <a:t>Summary of Data (Cont’d)</a:t>
            </a:r>
          </a:p>
        </p:txBody>
      </p:sp>
      <p:pic>
        <p:nvPicPr>
          <p:cNvPr id="4" name="Content Placeholder 3">
            <a:extLst>
              <a:ext uri="{FF2B5EF4-FFF2-40B4-BE49-F238E27FC236}">
                <a16:creationId xmlns:a16="http://schemas.microsoft.com/office/drawing/2014/main" id="{B0AD828E-6410-452F-9DDF-F32AD731DD17}"/>
              </a:ext>
            </a:extLst>
          </p:cNvPr>
          <p:cNvPicPr>
            <a:picLocks noGrp="1" noChangeAspect="1"/>
          </p:cNvPicPr>
          <p:nvPr>
            <p:ph idx="1"/>
          </p:nvPr>
        </p:nvPicPr>
        <p:blipFill>
          <a:blip r:embed="rId4"/>
          <a:stretch>
            <a:fillRect/>
          </a:stretch>
        </p:blipFill>
        <p:spPr>
          <a:xfrm>
            <a:off x="3068638" y="1852613"/>
            <a:ext cx="6115050" cy="4010025"/>
          </a:xfrm>
          <a:prstGeom prst="rect">
            <a:avLst/>
          </a:prstGeom>
        </p:spPr>
      </p:pic>
      <p:pic>
        <p:nvPicPr>
          <p:cNvPr id="7" name="Audio 6">
            <a:hlinkClick r:id="" action="ppaction://media"/>
            <a:extLst>
              <a:ext uri="{FF2B5EF4-FFF2-40B4-BE49-F238E27FC236}">
                <a16:creationId xmlns:a16="http://schemas.microsoft.com/office/drawing/2014/main" id="{3B853E10-5106-499A-BB39-4AFDECB6FEC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964444753"/>
      </p:ext>
    </p:extLst>
  </p:cSld>
  <p:clrMapOvr>
    <a:masterClrMapping/>
  </p:clrMapOvr>
  <mc:AlternateContent xmlns:mc="http://schemas.openxmlformats.org/markup-compatibility/2006">
    <mc:Choice xmlns:p14="http://schemas.microsoft.com/office/powerpoint/2010/main" Requires="p14">
      <p:transition spd="slow" p14:dur="2000" advTm="26171"/>
    </mc:Choice>
    <mc:Fallback>
      <p:transition spd="slow" advTm="261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643DF-3EB5-4E1A-B3DD-143E079A6168}"/>
              </a:ext>
            </a:extLst>
          </p:cNvPr>
          <p:cNvSpPr>
            <a:spLocks noGrp="1"/>
          </p:cNvSpPr>
          <p:nvPr>
            <p:ph type="title"/>
          </p:nvPr>
        </p:nvSpPr>
        <p:spPr/>
        <p:txBody>
          <a:bodyPr/>
          <a:lstStyle/>
          <a:p>
            <a:r>
              <a:rPr lang="en-US" dirty="0"/>
              <a:t>Objective #1</a:t>
            </a:r>
          </a:p>
        </p:txBody>
      </p:sp>
      <p:sp>
        <p:nvSpPr>
          <p:cNvPr id="3" name="Content Placeholder 2">
            <a:extLst>
              <a:ext uri="{FF2B5EF4-FFF2-40B4-BE49-F238E27FC236}">
                <a16:creationId xmlns:a16="http://schemas.microsoft.com/office/drawing/2014/main" id="{A2ED662C-8A64-4888-823C-6994EC42A17A}"/>
              </a:ext>
            </a:extLst>
          </p:cNvPr>
          <p:cNvSpPr>
            <a:spLocks noGrp="1"/>
          </p:cNvSpPr>
          <p:nvPr>
            <p:ph idx="1"/>
          </p:nvPr>
        </p:nvSpPr>
        <p:spPr/>
        <p:txBody>
          <a:bodyPr>
            <a:normAutofit/>
          </a:bodyPr>
          <a:lstStyle/>
          <a:p>
            <a:r>
              <a:rPr lang="en-US" sz="4000" dirty="0"/>
              <a:t>How does the number of video game terminals effect net wagers per location? Is there a significant difference in the mean of net wagers for establishments with different number of terminals?</a:t>
            </a:r>
          </a:p>
        </p:txBody>
      </p:sp>
      <p:pic>
        <p:nvPicPr>
          <p:cNvPr id="7" name="Audio 6">
            <a:hlinkClick r:id="" action="ppaction://media"/>
            <a:extLst>
              <a:ext uri="{FF2B5EF4-FFF2-40B4-BE49-F238E27FC236}">
                <a16:creationId xmlns:a16="http://schemas.microsoft.com/office/drawing/2014/main" id="{8DAF43EE-A977-48C6-BB4F-83BB37B9FB3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238405137"/>
      </p:ext>
    </p:extLst>
  </p:cSld>
  <p:clrMapOvr>
    <a:masterClrMapping/>
  </p:clrMapOvr>
  <mc:AlternateContent xmlns:mc="http://schemas.openxmlformats.org/markup-compatibility/2006">
    <mc:Choice xmlns:p14="http://schemas.microsoft.com/office/powerpoint/2010/main" Requires="p14">
      <p:transition spd="slow" p14:dur="2000" advTm="14209"/>
    </mc:Choice>
    <mc:Fallback>
      <p:transition spd="slow" advTm="14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FABEC651-CE26-400C-81BC-3700EAED90F0}"/>
              </a:ext>
            </a:extLst>
          </p:cNvPr>
          <p:cNvPicPr>
            <a:picLocks noGrp="1" noChangeAspect="1"/>
          </p:cNvPicPr>
          <p:nvPr>
            <p:ph idx="1"/>
          </p:nvPr>
        </p:nvPicPr>
        <p:blipFill>
          <a:blip r:embed="rId4"/>
          <a:stretch>
            <a:fillRect/>
          </a:stretch>
        </p:blipFill>
        <p:spPr>
          <a:xfrm>
            <a:off x="704851" y="247651"/>
            <a:ext cx="10772774" cy="5942778"/>
          </a:xfrm>
          <a:prstGeom prst="rect">
            <a:avLst/>
          </a:prstGeom>
        </p:spPr>
      </p:pic>
      <p:pic>
        <p:nvPicPr>
          <p:cNvPr id="7" name="Audio 6">
            <a:hlinkClick r:id="" action="ppaction://media"/>
            <a:extLst>
              <a:ext uri="{FF2B5EF4-FFF2-40B4-BE49-F238E27FC236}">
                <a16:creationId xmlns:a16="http://schemas.microsoft.com/office/drawing/2014/main" id="{F281DBA8-7B56-4268-89DB-34EC70382D6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631790526"/>
      </p:ext>
    </p:extLst>
  </p:cSld>
  <p:clrMapOvr>
    <a:masterClrMapping/>
  </p:clrMapOvr>
  <mc:AlternateContent xmlns:mc="http://schemas.openxmlformats.org/markup-compatibility/2006">
    <mc:Choice xmlns:p14="http://schemas.microsoft.com/office/powerpoint/2010/main" Requires="p14">
      <p:transition spd="slow" p14:dur="2000" advTm="22100"/>
    </mc:Choice>
    <mc:Fallback>
      <p:transition spd="slow" advTm="221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0CE2C-E472-49F1-A9AB-8E52AB22F4A4}"/>
              </a:ext>
            </a:extLst>
          </p:cNvPr>
          <p:cNvSpPr>
            <a:spLocks noGrp="1"/>
          </p:cNvSpPr>
          <p:nvPr>
            <p:ph type="title"/>
          </p:nvPr>
        </p:nvSpPr>
        <p:spPr/>
        <p:txBody>
          <a:bodyPr/>
          <a:lstStyle/>
          <a:p>
            <a:r>
              <a:rPr lang="en-US" dirty="0"/>
              <a:t>Objective # 1 Conclusion</a:t>
            </a:r>
          </a:p>
        </p:txBody>
      </p:sp>
      <p:sp>
        <p:nvSpPr>
          <p:cNvPr id="3" name="Content Placeholder 2">
            <a:extLst>
              <a:ext uri="{FF2B5EF4-FFF2-40B4-BE49-F238E27FC236}">
                <a16:creationId xmlns:a16="http://schemas.microsoft.com/office/drawing/2014/main" id="{8BA6BBE6-3E0C-4712-B40B-0D8D791DC498}"/>
              </a:ext>
            </a:extLst>
          </p:cNvPr>
          <p:cNvSpPr>
            <a:spLocks noGrp="1"/>
          </p:cNvSpPr>
          <p:nvPr>
            <p:ph idx="1"/>
          </p:nvPr>
        </p:nvSpPr>
        <p:spPr/>
        <p:txBody>
          <a:bodyPr>
            <a:normAutofit lnSpcReduction="10000"/>
          </a:bodyPr>
          <a:lstStyle/>
          <a:p>
            <a:pPr>
              <a:buFont typeface="Wingdings" panose="05000000000000000000" pitchFamily="2" charset="2"/>
              <a:buChar char="§"/>
            </a:pPr>
            <a:r>
              <a:rPr lang="en-US" sz="3200" dirty="0"/>
              <a:t> Analysis of Illinois Video Game Data showed significant evidence to determine that there is </a:t>
            </a:r>
            <a:r>
              <a:rPr lang="en-US" sz="3200"/>
              <a:t>a difference </a:t>
            </a:r>
            <a:r>
              <a:rPr lang="en-US" sz="3200" dirty="0"/>
              <a:t>in the mean of Net Wagers Per Video Game Machine between establishments with different numbers of Video Game Terminals.</a:t>
            </a:r>
          </a:p>
          <a:p>
            <a:pPr>
              <a:buFont typeface="Wingdings" panose="05000000000000000000" pitchFamily="2" charset="2"/>
              <a:buChar char="§"/>
            </a:pPr>
            <a:r>
              <a:rPr lang="en-US" sz="3200" dirty="0"/>
              <a:t> In other words, there is a significant effect on the Amount Played/Amount Won ratio as the number of video game terminals increase at an establishment that offers video gaming.</a:t>
            </a:r>
          </a:p>
        </p:txBody>
      </p:sp>
      <p:pic>
        <p:nvPicPr>
          <p:cNvPr id="7" name="Audio 6">
            <a:hlinkClick r:id="" action="ppaction://media"/>
            <a:extLst>
              <a:ext uri="{FF2B5EF4-FFF2-40B4-BE49-F238E27FC236}">
                <a16:creationId xmlns:a16="http://schemas.microsoft.com/office/drawing/2014/main" id="{F53B5729-1FCC-476C-B1AB-5320AA40C55A}"/>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943336934"/>
      </p:ext>
    </p:extLst>
  </p:cSld>
  <p:clrMapOvr>
    <a:masterClrMapping/>
  </p:clrMapOvr>
  <mc:AlternateContent xmlns:mc="http://schemas.openxmlformats.org/markup-compatibility/2006">
    <mc:Choice xmlns:p14="http://schemas.microsoft.com/office/powerpoint/2010/main" Requires="p14">
      <p:transition spd="slow" p14:dur="2000" advTm="29783"/>
    </mc:Choice>
    <mc:Fallback>
      <p:transition spd="slow" advTm="297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2858</TotalTime>
  <Words>557</Words>
  <Application>Microsoft Office PowerPoint</Application>
  <PresentationFormat>Widescreen</PresentationFormat>
  <Paragraphs>43</Paragraphs>
  <Slides>14</Slides>
  <Notes>0</Notes>
  <HiddenSlides>0</HiddenSlides>
  <MMClips>14</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Wingdings</vt:lpstr>
      <vt:lpstr>Retrospect</vt:lpstr>
      <vt:lpstr>Exploratory Analysis of  Video Game Data in Central Illinois</vt:lpstr>
      <vt:lpstr>Details Regarding Information Available From Illinois Gaming Board’s Website</vt:lpstr>
      <vt:lpstr>Introduction</vt:lpstr>
      <vt:lpstr>Summary of Data</vt:lpstr>
      <vt:lpstr>Summary of Data (Cont’d)</vt:lpstr>
      <vt:lpstr>Summary of Data (Cont’d)</vt:lpstr>
      <vt:lpstr>Objective #1</vt:lpstr>
      <vt:lpstr>PowerPoint Presentation</vt:lpstr>
      <vt:lpstr>Objective # 1 Conclusion</vt:lpstr>
      <vt:lpstr>Objective #2</vt:lpstr>
      <vt:lpstr>Objective # 2 Conclusion</vt:lpstr>
      <vt:lpstr>Objective #3</vt:lpstr>
      <vt:lpstr>Objective # 3 Conclusion</vt:lpstr>
      <vt:lpstr>Suggestions for Future Studies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Information Transparency in Central IL Video Gaming Data</dc:title>
  <dc:creator>Megan Cusey</dc:creator>
  <cp:lastModifiedBy> </cp:lastModifiedBy>
  <cp:revision>3</cp:revision>
  <dcterms:created xsi:type="dcterms:W3CDTF">2019-03-18T23:57:10Z</dcterms:created>
  <dcterms:modified xsi:type="dcterms:W3CDTF">2019-03-28T14:47:39Z</dcterms:modified>
</cp:coreProperties>
</file>

<file path=docProps/thumbnail.jpeg>
</file>